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8" r:id="rId3"/>
    <p:sldId id="460" r:id="rId4"/>
    <p:sldId id="474" r:id="rId5"/>
    <p:sldId id="490" r:id="rId6"/>
    <p:sldId id="491" r:id="rId7"/>
    <p:sldId id="492" r:id="rId8"/>
    <p:sldId id="49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ECA32086-6AE5-481E-8C4D-3F40AC2FED63}"/>
    <pc:docChg chg="undo custSel addSld delSld modSld sldOrd">
      <pc:chgData name="Siniša Vuksan" userId="3af124f9-b8e7-46e3-9422-21ae1d17ac0b" providerId="ADAL" clId="{ECA32086-6AE5-481E-8C4D-3F40AC2FED63}" dt="2021-01-22T13:51:02.877" v="1947" actId="1076"/>
      <pc:docMkLst>
        <pc:docMk/>
      </pc:docMkLst>
      <pc:sldChg chg="modSp">
        <pc:chgData name="Siniša Vuksan" userId="3af124f9-b8e7-46e3-9422-21ae1d17ac0b" providerId="ADAL" clId="{ECA32086-6AE5-481E-8C4D-3F40AC2FED63}" dt="2021-01-22T12:31:41.625" v="1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ECA32086-6AE5-481E-8C4D-3F40AC2FED63}" dt="2021-01-22T12:31:41.625" v="18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add delAnim modAnim">
        <pc:chgData name="Siniša Vuksan" userId="3af124f9-b8e7-46e3-9422-21ae1d17ac0b" providerId="ADAL" clId="{ECA32086-6AE5-481E-8C4D-3F40AC2FED63}" dt="2021-01-22T12:47:38.263" v="663" actId="20577"/>
        <pc:sldMkLst>
          <pc:docMk/>
          <pc:sldMk cId="325986483" sldId="460"/>
        </pc:sldMkLst>
        <pc:spChg chg="del">
          <ac:chgData name="Siniša Vuksan" userId="3af124f9-b8e7-46e3-9422-21ae1d17ac0b" providerId="ADAL" clId="{ECA32086-6AE5-481E-8C4D-3F40AC2FED63}" dt="2021-01-22T12:34:34.443" v="21" actId="478"/>
          <ac:spMkLst>
            <pc:docMk/>
            <pc:sldMk cId="325986483" sldId="460"/>
            <ac:spMk id="4" creationId="{8C1BE7DE-85F6-43EF-B1DF-DD0AE99942D3}"/>
          </ac:spMkLst>
        </pc:spChg>
        <pc:spChg chg="add mod">
          <ac:chgData name="Siniša Vuksan" userId="3af124f9-b8e7-46e3-9422-21ae1d17ac0b" providerId="ADAL" clId="{ECA32086-6AE5-481E-8C4D-3F40AC2FED63}" dt="2021-01-22T12:39:19.843" v="216" actId="20577"/>
          <ac:spMkLst>
            <pc:docMk/>
            <pc:sldMk cId="325986483" sldId="460"/>
            <ac:spMk id="8" creationId="{EE0940DD-FC15-4A39-82BD-0425B68EF6B3}"/>
          </ac:spMkLst>
        </pc:spChg>
        <pc:spChg chg="mod">
          <ac:chgData name="Siniša Vuksan" userId="3af124f9-b8e7-46e3-9422-21ae1d17ac0b" providerId="ADAL" clId="{ECA32086-6AE5-481E-8C4D-3F40AC2FED63}" dt="2021-01-22T12:37:40.063" v="204" actId="14100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Vuksan" userId="3af124f9-b8e7-46e3-9422-21ae1d17ac0b" providerId="ADAL" clId="{ECA32086-6AE5-481E-8C4D-3F40AC2FED63}" dt="2021-01-22T12:45:01.328" v="542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Vuksan" userId="3af124f9-b8e7-46e3-9422-21ae1d17ac0b" providerId="ADAL" clId="{ECA32086-6AE5-481E-8C4D-3F40AC2FED63}" dt="2021-01-22T12:46:04.643" v="578" actId="1076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Vuksan" userId="3af124f9-b8e7-46e3-9422-21ae1d17ac0b" providerId="ADAL" clId="{ECA32086-6AE5-481E-8C4D-3F40AC2FED63}" dt="2021-01-22T12:47:38.263" v="663" actId="20577"/>
          <ac:spMkLst>
            <pc:docMk/>
            <pc:sldMk cId="325986483" sldId="460"/>
            <ac:spMk id="12" creationId="{6B4E3940-2504-4616-B7E2-7121107BF702}"/>
          </ac:spMkLst>
        </pc:spChg>
        <pc:spChg chg="add mod">
          <ac:chgData name="Siniša Vuksan" userId="3af124f9-b8e7-46e3-9422-21ae1d17ac0b" providerId="ADAL" clId="{ECA32086-6AE5-481E-8C4D-3F40AC2FED63}" dt="2021-01-22T12:46:56.202" v="654" actId="20577"/>
          <ac:spMkLst>
            <pc:docMk/>
            <pc:sldMk cId="325986483" sldId="460"/>
            <ac:spMk id="13" creationId="{29F885B8-B4EF-4C84-9949-ABC6882618E2}"/>
          </ac:spMkLst>
        </pc:spChg>
        <pc:picChg chg="del">
          <ac:chgData name="Siniša Vuksan" userId="3af124f9-b8e7-46e3-9422-21ae1d17ac0b" providerId="ADAL" clId="{ECA32086-6AE5-481E-8C4D-3F40AC2FED63}" dt="2021-01-22T12:34:31.068" v="20" actId="478"/>
          <ac:picMkLst>
            <pc:docMk/>
            <pc:sldMk cId="325986483" sldId="460"/>
            <ac:picMk id="2" creationId="{6CD3EED1-5818-42A8-A4F8-63B8F0FF4A9F}"/>
          </ac:picMkLst>
        </pc:picChg>
        <pc:picChg chg="add mod">
          <ac:chgData name="Siniša Vuksan" userId="3af124f9-b8e7-46e3-9422-21ae1d17ac0b" providerId="ADAL" clId="{ECA32086-6AE5-481E-8C4D-3F40AC2FED63}" dt="2021-01-22T12:38:35.522" v="209" actId="1076"/>
          <ac:picMkLst>
            <pc:docMk/>
            <pc:sldMk cId="325986483" sldId="460"/>
            <ac:picMk id="3" creationId="{B6B24D88-3C84-430A-9B27-BDB94FB994B0}"/>
          </ac:picMkLst>
        </pc:picChg>
      </pc:sldChg>
    </pc:docChg>
  </pc:docChgLst>
  <pc:docChgLst>
    <pc:chgData name="Siniša ᵀᴴᴱ ᴼᴿᴵᴳᴵᴻᴬᴸ Wolfenstein" userId="215f646470bc261a" providerId="LiveId" clId="{5BFBD172-CB60-406F-BB96-F64C8F4EE7E5}"/>
    <pc:docChg chg="undo redo custSel addSld delSld modSld sldOrd">
      <pc:chgData name="Siniša ᵀᴴᴱ ᴼᴿᴵᴳᴵᴻᴬᴸ Wolfenstein" userId="215f646470bc261a" providerId="LiveId" clId="{5BFBD172-CB60-406F-BB96-F64C8F4EE7E5}" dt="2021-02-12T17:50:14.774" v="8777"/>
      <pc:docMkLst>
        <pc:docMk/>
      </pc:docMkLst>
      <pc:sldChg chg="modSp">
        <pc:chgData name="Siniša ᵀᴴᴱ ᴼᴿᴵᴳᴵᴻᴬᴸ Wolfenstein" userId="215f646470bc261a" providerId="LiveId" clId="{5BFBD172-CB60-406F-BB96-F64C8F4EE7E5}" dt="2021-02-12T16:41:24.449" v="5322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5BFBD172-CB60-406F-BB96-F64C8F4EE7E5}" dt="2021-02-12T16:41:24.449" v="532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del">
        <pc:chgData name="Siniša ᵀᴴᴱ ᴼᴿᴵᴳᴵᴻᴬᴸ Wolfenstein" userId="215f646470bc261a" providerId="LiveId" clId="{5BFBD172-CB60-406F-BB96-F64C8F4EE7E5}" dt="2021-02-12T16:44:02.270" v="5454" actId="2696"/>
        <pc:sldMkLst>
          <pc:docMk/>
          <pc:sldMk cId="1216289924" sldId="322"/>
        </pc:sldMkLst>
        <pc:picChg chg="mod">
          <ac:chgData name="Siniša ᵀᴴᴱ ᴼᴿᴵᴳᴵᴻᴬᴸ Wolfenstein" userId="215f646470bc261a" providerId="LiveId" clId="{5BFBD172-CB60-406F-BB96-F64C8F4EE7E5}" dt="2021-02-12T16:42:00.503" v="5327" actId="1076"/>
          <ac:picMkLst>
            <pc:docMk/>
            <pc:sldMk cId="1216289924" sldId="322"/>
            <ac:picMk id="4" creationId="{1B2619D9-4F98-4A11-8FFE-57C7EB1F529A}"/>
          </ac:picMkLst>
        </pc:picChg>
      </pc:sldChg>
      <pc:sldChg chg="addSp delSp modSp del ord addAnim delAnim modAnim">
        <pc:chgData name="Siniša ᵀᴴᴱ ᴼᴿᴵᴳᴵᴻᴬᴸ Wolfenstein" userId="215f646470bc261a" providerId="LiveId" clId="{5BFBD172-CB60-406F-BB96-F64C8F4EE7E5}" dt="2021-02-12T17:34:00.305" v="7215" actId="2696"/>
        <pc:sldMkLst>
          <pc:docMk/>
          <pc:sldMk cId="369717677" sldId="440"/>
        </pc:sldMkLst>
        <pc:spChg chg="mod">
          <ac:chgData name="Siniša ᵀᴴᴱ ᴼᴿᴵᴳᴵᴻᴬᴸ Wolfenstein" userId="215f646470bc261a" providerId="LiveId" clId="{5BFBD172-CB60-406F-BB96-F64C8F4EE7E5}" dt="2021-02-05T14:33:19.209" v="4724" actId="1076"/>
          <ac:spMkLst>
            <pc:docMk/>
            <pc:sldMk cId="369717677" sldId="440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05T14:33:14.771" v="4722" actId="1076"/>
          <ac:spMkLst>
            <pc:docMk/>
            <pc:sldMk cId="369717677" sldId="440"/>
            <ac:spMk id="7" creationId="{E5FB8E7F-E23F-4A44-8AEC-548F8B396263}"/>
          </ac:spMkLst>
        </pc:spChg>
        <pc:spChg chg="add del mod">
          <ac:chgData name="Siniša ᵀᴴᴱ ᴼᴿᴵᴳᴵᴻᴬᴸ Wolfenstein" userId="215f646470bc261a" providerId="LiveId" clId="{5BFBD172-CB60-406F-BB96-F64C8F4EE7E5}" dt="2021-02-05T14:33:10.825" v="4721" actId="478"/>
          <ac:spMkLst>
            <pc:docMk/>
            <pc:sldMk cId="369717677" sldId="440"/>
            <ac:spMk id="12" creationId="{39C128BD-CCAC-42B6-845F-DF43630D849F}"/>
          </ac:spMkLst>
        </pc:spChg>
        <pc:picChg chg="add del mod">
          <ac:chgData name="Siniša ᵀᴴᴱ ᴼᴿᴵᴳᴵᴻᴬᴸ Wolfenstein" userId="215f646470bc261a" providerId="LiveId" clId="{5BFBD172-CB60-406F-BB96-F64C8F4EE7E5}" dt="2021-02-05T14:30:18.455" v="4692" actId="478"/>
          <ac:picMkLst>
            <pc:docMk/>
            <pc:sldMk cId="369717677" sldId="440"/>
            <ac:picMk id="2" creationId="{A52EDB47-24DD-4796-959D-0417462BD03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3:21.905" v="4725" actId="1076"/>
          <ac:picMkLst>
            <pc:docMk/>
            <pc:sldMk cId="369717677" sldId="440"/>
            <ac:picMk id="3" creationId="{D8C3DA6F-5C97-4787-A715-D80F6E051734}"/>
          </ac:picMkLst>
        </pc:picChg>
        <pc:picChg chg="mod">
          <ac:chgData name="Siniša ᵀᴴᴱ ᴼᴿᴵᴳᴵᴻᴬᴸ Wolfenstein" userId="215f646470bc261a" providerId="LiveId" clId="{5BFBD172-CB60-406F-BB96-F64C8F4EE7E5}" dt="2021-02-05T14:29:18.959" v="4652" actId="14826"/>
          <ac:picMkLst>
            <pc:docMk/>
            <pc:sldMk cId="369717677" sldId="440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1-30T06:47:41.748" v="799" actId="478"/>
          <ac:picMkLst>
            <pc:docMk/>
            <pc:sldMk cId="369717677" sldId="440"/>
            <ac:picMk id="5" creationId="{2F7D632B-B4AE-497B-96CC-0CF777E6EE23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2.221" v="4654" actId="478"/>
          <ac:picMkLst>
            <pc:docMk/>
            <pc:sldMk cId="369717677" sldId="440"/>
            <ac:picMk id="9" creationId="{F635C16B-4710-4CC6-AB68-CE1747CFBC37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2.886" v="4655" actId="478"/>
          <ac:picMkLst>
            <pc:docMk/>
            <pc:sldMk cId="369717677" sldId="440"/>
            <ac:picMk id="10" creationId="{FEAB9A65-C123-460A-96F2-BE0E6D98F4D4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3.449" v="4656" actId="478"/>
          <ac:picMkLst>
            <pc:docMk/>
            <pc:sldMk cId="369717677" sldId="440"/>
            <ac:picMk id="11" creationId="{E298B759-5E19-4D9F-AB3A-AC390E76E6A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12.247" v="4729" actId="14100"/>
          <ac:picMkLst>
            <pc:docMk/>
            <pc:sldMk cId="369717677" sldId="440"/>
            <ac:picMk id="13" creationId="{002DC90D-2EF7-446A-B338-381E4B9F6DE1}"/>
          </ac:picMkLst>
        </pc:picChg>
        <pc:picChg chg="mod">
          <ac:chgData name="Siniša ᵀᴴᴱ ᴼᴿᴵᴳᴵᴻᴬᴸ Wolfenstein" userId="215f646470bc261a" providerId="LiveId" clId="{5BFBD172-CB60-406F-BB96-F64C8F4EE7E5}" dt="2021-02-05T14:33:16.675" v="4723" actId="1076"/>
          <ac:picMkLst>
            <pc:docMk/>
            <pc:sldMk cId="369717677" sldId="440"/>
            <ac:picMk id="14" creationId="{348446D7-804E-42D8-B4BE-06CF4E69FE8C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28.995" v="4733" actId="1076"/>
          <ac:picMkLst>
            <pc:docMk/>
            <pc:sldMk cId="369717677" sldId="440"/>
            <ac:picMk id="15" creationId="{3CE45AE4-B116-498D-91CE-4C24FB2F4020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36.025" v="4736" actId="14100"/>
          <ac:picMkLst>
            <pc:docMk/>
            <pc:sldMk cId="369717677" sldId="440"/>
            <ac:picMk id="16" creationId="{F304B4BA-8777-46EA-9CB9-C80AD9BB11CB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45.842" v="4740" actId="14100"/>
          <ac:picMkLst>
            <pc:docMk/>
            <pc:sldMk cId="369717677" sldId="440"/>
            <ac:picMk id="17" creationId="{92F90AE5-8FF0-4803-9B7C-A8DD46082CC0}"/>
          </ac:picMkLst>
        </pc:picChg>
        <pc:picChg chg="add mod">
          <ac:chgData name="Siniša ᵀᴴᴱ ᴼᴿᴵᴳᴵᴻᴬᴸ Wolfenstein" userId="215f646470bc261a" providerId="LiveId" clId="{5BFBD172-CB60-406F-BB96-F64C8F4EE7E5}" dt="2021-02-05T14:35:52.119" v="4742" actId="1076"/>
          <ac:picMkLst>
            <pc:docMk/>
            <pc:sldMk cId="369717677" sldId="440"/>
            <ac:picMk id="18" creationId="{97E89AFB-E570-4220-9BFD-788164A7E67E}"/>
          </ac:picMkLst>
        </pc:picChg>
        <pc:picChg chg="add del mod">
          <ac:chgData name="Siniša ᵀᴴᴱ ᴼᴿᴵᴳᴵᴻᴬᴸ Wolfenstein" userId="215f646470bc261a" providerId="LiveId" clId="{5BFBD172-CB60-406F-BB96-F64C8F4EE7E5}" dt="2021-02-05T14:29:21.420" v="4653" actId="478"/>
          <ac:picMkLst>
            <pc:docMk/>
            <pc:sldMk cId="369717677" sldId="440"/>
            <ac:picMk id="1026" creationId="{342BB522-5C8C-4B9A-8E99-E5DDE2F8C0AC}"/>
          </ac:picMkLst>
        </pc:picChg>
      </pc:sldChg>
      <pc:sldChg chg="modSp add ord">
        <pc:chgData name="Siniša ᵀᴴᴱ ᴼᴿᴵᴳᴵᴻᴬᴸ Wolfenstein" userId="215f646470bc261a" providerId="LiveId" clId="{5BFBD172-CB60-406F-BB96-F64C8F4EE7E5}" dt="2021-02-12T17:28:42.208" v="7053" actId="20577"/>
        <pc:sldMkLst>
          <pc:docMk/>
          <pc:sldMk cId="1448836093" sldId="444"/>
        </pc:sldMkLst>
        <pc:spChg chg="mod">
          <ac:chgData name="Siniša ᵀᴴᴱ ᴼᴿᴵᴳᴵᴻᴬᴸ Wolfenstein" userId="215f646470bc261a" providerId="LiveId" clId="{5BFBD172-CB60-406F-BB96-F64C8F4EE7E5}" dt="2021-02-12T17:28:42.208" v="7053" actId="20577"/>
          <ac:spMkLst>
            <pc:docMk/>
            <pc:sldMk cId="1448836093" sldId="444"/>
            <ac:spMk id="18" creationId="{8619A0A9-4971-4637-BA0B-39A4F5D24D27}"/>
          </ac:spMkLst>
        </pc:spChg>
      </pc:sldChg>
      <pc:sldChg chg="addSp delSp modSp delAnim modAnim">
        <pc:chgData name="Siniša ᵀᴴᴱ ᴼᴿᴵᴳᴵᴻᴬᴸ Wolfenstein" userId="215f646470bc261a" providerId="LiveId" clId="{5BFBD172-CB60-406F-BB96-F64C8F4EE7E5}" dt="2021-02-12T16:51:53.960" v="5859" actId="1076"/>
        <pc:sldMkLst>
          <pc:docMk/>
          <pc:sldMk cId="325986483" sldId="460"/>
        </pc:sldMkLst>
        <pc:spChg chg="add del mod">
          <ac:chgData name="Siniša ᵀᴴᴱ ᴼᴿᴵᴳᴵᴻᴬᴸ Wolfenstein" userId="215f646470bc261a" providerId="LiveId" clId="{5BFBD172-CB60-406F-BB96-F64C8F4EE7E5}" dt="2021-01-30T06:38:52.608" v="453" actId="478"/>
          <ac:spMkLst>
            <pc:docMk/>
            <pc:sldMk cId="325986483" sldId="460"/>
            <ac:spMk id="4" creationId="{B074C5E8-C705-40E9-9BA6-E049C6092B9B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2.599" v="5451" actId="478"/>
          <ac:spMkLst>
            <pc:docMk/>
            <pc:sldMk cId="325986483" sldId="460"/>
            <ac:spMk id="5" creationId="{7F10C940-A1A3-400A-9B00-C2A3EA293670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3:44.602" v="5452" actId="478"/>
          <ac:spMkLst>
            <pc:docMk/>
            <pc:sldMk cId="325986483" sldId="460"/>
            <ac:spMk id="6" creationId="{224905A2-C2F1-4680-BCC6-FB38BBDE2097}"/>
          </ac:spMkLst>
        </pc:spChg>
        <pc:spChg chg="add mod">
          <ac:chgData name="Siniša ᵀᴴᴱ ᴼᴿᴵᴳᴵᴻᴬᴸ Wolfenstein" userId="215f646470bc261a" providerId="LiveId" clId="{5BFBD172-CB60-406F-BB96-F64C8F4EE7E5}" dt="2021-02-12T16:44:59.480" v="5459" actId="20577"/>
          <ac:spMkLst>
            <pc:docMk/>
            <pc:sldMk cId="325986483" sldId="460"/>
            <ac:spMk id="8" creationId="{D48593FF-D835-47C2-BC10-D8E8DDD1FCBF}"/>
          </ac:spMkLst>
        </pc:spChg>
        <pc:spChg chg="del">
          <ac:chgData name="Siniša ᵀᴴᴱ ᴼᴿᴵᴳᴵᴻᴬᴸ Wolfenstein" userId="215f646470bc261a" providerId="LiveId" clId="{5BFBD172-CB60-406F-BB96-F64C8F4EE7E5}" dt="2021-01-30T06:31:44.783" v="370" actId="478"/>
          <ac:spMkLst>
            <pc:docMk/>
            <pc:sldMk cId="325986483" sldId="460"/>
            <ac:spMk id="8" creationId="{EE0940DD-FC15-4A39-82BD-0425B68EF6B3}"/>
          </ac:spMkLst>
        </pc:spChg>
        <pc:spChg chg="del">
          <ac:chgData name="Siniša ᵀᴴᴱ ᴼᴿᴵᴳᴵᴻᴬᴸ Wolfenstein" userId="215f646470bc261a" providerId="LiveId" clId="{5BFBD172-CB60-406F-BB96-F64C8F4EE7E5}" dt="2021-01-30T06:31:39.569" v="369" actId="478"/>
          <ac:spMkLst>
            <pc:docMk/>
            <pc:sldMk cId="325986483" sldId="460"/>
            <ac:spMk id="9" creationId="{5B543F9D-7FE5-4AC5-8820-BFE4AC78DA0B}"/>
          </ac:spMkLst>
        </pc:spChg>
        <pc:spChg chg="mod">
          <ac:chgData name="Siniša ᵀᴴᴱ ᴼᴿᴵᴳᴵᴻᴬᴸ Wolfenstein" userId="215f646470bc261a" providerId="LiveId" clId="{5BFBD172-CB60-406F-BB96-F64C8F4EE7E5}" dt="2021-02-12T16:43:06.271" v="5393" actId="20577"/>
          <ac:spMkLst>
            <pc:docMk/>
            <pc:sldMk cId="325986483" sldId="460"/>
            <ac:spMk id="10" creationId="{A3BF8D71-0E10-4C26-8D2B-68AB112CB5F2}"/>
          </ac:spMkLst>
        </pc:spChg>
        <pc:spChg chg="add mod">
          <ac:chgData name="Siniša ᵀᴴᴱ ᴼᴿᴵᴳᴵᴻᴬᴸ Wolfenstein" userId="215f646470bc261a" providerId="LiveId" clId="{5BFBD172-CB60-406F-BB96-F64C8F4EE7E5}" dt="2021-02-12T16:49:15.988" v="5703" actId="14100"/>
          <ac:spMkLst>
            <pc:docMk/>
            <pc:sldMk cId="325986483" sldId="460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5BFBD172-CB60-406F-BB96-F64C8F4EE7E5}" dt="2021-01-30T06:35:03.600" v="404" actId="478"/>
          <ac:spMkLst>
            <pc:docMk/>
            <pc:sldMk cId="325986483" sldId="460"/>
            <ac:spMk id="11" creationId="{73EE274A-562C-4B30-9E56-75EED53855E7}"/>
          </ac:spMkLst>
        </pc:spChg>
        <pc:spChg chg="mod">
          <ac:chgData name="Siniša ᵀᴴᴱ ᴼᴿᴵᴳᴵᴻᴬᴸ Wolfenstein" userId="215f646470bc261a" providerId="LiveId" clId="{5BFBD172-CB60-406F-BB96-F64C8F4EE7E5}" dt="2021-02-12T16:43:38.085" v="5450" actId="1036"/>
          <ac:spMkLst>
            <pc:docMk/>
            <pc:sldMk cId="325986483" sldId="460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5BFBD172-CB60-406F-BB96-F64C8F4EE7E5}" dt="2021-01-30T06:35:01.923" v="403" actId="478"/>
          <ac:spMkLst>
            <pc:docMk/>
            <pc:sldMk cId="325986483" sldId="460"/>
            <ac:spMk id="13" creationId="{29F885B8-B4EF-4C84-9949-ABC6882618E2}"/>
          </ac:spMkLst>
        </pc:spChg>
        <pc:spChg chg="add mod">
          <ac:chgData name="Siniša ᵀᴴᴱ ᴼᴿᴵᴳᴵᴻᴬᴸ Wolfenstein" userId="215f646470bc261a" providerId="LiveId" clId="{5BFBD172-CB60-406F-BB96-F64C8F4EE7E5}" dt="2021-02-12T16:50:31.749" v="5841" actId="14100"/>
          <ac:spMkLst>
            <pc:docMk/>
            <pc:sldMk cId="325986483" sldId="460"/>
            <ac:spMk id="13" creationId="{6DDADE87-A8C0-44BE-9092-983536454E96}"/>
          </ac:spMkLst>
        </pc:spChg>
        <pc:spChg chg="add del mod">
          <ac:chgData name="Siniša ᵀᴴᴱ ᴼᴿᴵᴳᴵᴻᴬᴸ Wolfenstein" userId="215f646470bc261a" providerId="LiveId" clId="{5BFBD172-CB60-406F-BB96-F64C8F4EE7E5}" dt="2021-01-30T06:38:48.487" v="452" actId="478"/>
          <ac:spMkLst>
            <pc:docMk/>
            <pc:sldMk cId="325986483" sldId="460"/>
            <ac:spMk id="14" creationId="{7E41F3C8-8496-4C6D-81FD-7F7FD944DC15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42:16.916" v="5329" actId="478"/>
          <ac:spMkLst>
            <pc:docMk/>
            <pc:sldMk cId="325986483" sldId="460"/>
            <ac:spMk id="15" creationId="{E9A42C61-16C8-46B8-B638-6A0253D84903}"/>
          </ac:spMkLst>
        </pc:spChg>
        <pc:picChg chg="add mod">
          <ac:chgData name="Siniša ᵀᴴᴱ ᴼᴿᴵᴳᴵᴻᴬᴸ Wolfenstein" userId="215f646470bc261a" providerId="LiveId" clId="{5BFBD172-CB60-406F-BB96-F64C8F4EE7E5}" dt="2021-02-12T16:46:32.653" v="5486" actId="1076"/>
          <ac:picMkLst>
            <pc:docMk/>
            <pc:sldMk cId="325986483" sldId="460"/>
            <ac:picMk id="2" creationId="{4BC4FEC6-B234-4A3E-A194-3CA02FB89D98}"/>
          </ac:picMkLst>
        </pc:picChg>
        <pc:picChg chg="add mod">
          <ac:chgData name="Siniša ᵀᴴᴱ ᴼᴿᴵᴳᴵᴻᴬᴸ Wolfenstein" userId="215f646470bc261a" providerId="LiveId" clId="{5BFBD172-CB60-406F-BB96-F64C8F4EE7E5}" dt="2021-02-12T16:51:53.960" v="5859" actId="1076"/>
          <ac:picMkLst>
            <pc:docMk/>
            <pc:sldMk cId="325986483" sldId="460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5BFBD172-CB60-406F-BB96-F64C8F4EE7E5}" dt="2021-01-30T06:31:35.163" v="368" actId="478"/>
          <ac:picMkLst>
            <pc:docMk/>
            <pc:sldMk cId="325986483" sldId="460"/>
            <ac:picMk id="3" creationId="{B6B24D88-3C84-430A-9B27-BDB94FB994B0}"/>
          </ac:picMkLst>
        </pc:picChg>
      </pc:sldChg>
      <pc:sldChg chg="addSp delSp modSp del ord addAnim delAnim modAnim">
        <pc:chgData name="Siniša ᵀᴴᴱ ᴼᴿᴵᴳᴵᴻᴬᴸ Wolfenstein" userId="215f646470bc261a" providerId="LiveId" clId="{5BFBD172-CB60-406F-BB96-F64C8F4EE7E5}" dt="2021-02-12T17:33:58.571" v="7213" actId="2696"/>
        <pc:sldMkLst>
          <pc:docMk/>
          <pc:sldMk cId="3100035210" sldId="466"/>
        </pc:sldMkLst>
        <pc:spChg chg="add del mod">
          <ac:chgData name="Siniša ᵀᴴᴱ ᴼᴿᴵᴳᴵᴻᴬᴸ Wolfenstein" userId="215f646470bc261a" providerId="LiveId" clId="{5BFBD172-CB60-406F-BB96-F64C8F4EE7E5}" dt="2021-02-12T17:21:12.338" v="6627" actId="21"/>
          <ac:spMkLst>
            <pc:docMk/>
            <pc:sldMk cId="3100035210" sldId="466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3:53:15.526" v="3602" actId="20577"/>
          <ac:spMkLst>
            <pc:docMk/>
            <pc:sldMk cId="3100035210" sldId="466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2-12T16:41:30.128" v="5324" actId="1076"/>
          <ac:picMkLst>
            <pc:docMk/>
            <pc:sldMk cId="3100035210" sldId="466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6:41:31.260" v="5325" actId="1076"/>
          <ac:picMkLst>
            <pc:docMk/>
            <pc:sldMk cId="3100035210" sldId="466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00:53.984" v="6055" actId="14100"/>
        <pc:sldMkLst>
          <pc:docMk/>
          <pc:sldMk cId="1123567408" sldId="467"/>
        </pc:sldMkLst>
        <pc:spChg chg="mod">
          <ac:chgData name="Siniša ᵀᴴᴱ ᴼᴿᴵᴳᴵᴻᴬᴸ Wolfenstein" userId="215f646470bc261a" providerId="LiveId" clId="{5BFBD172-CB60-406F-BB96-F64C8F4EE7E5}" dt="2021-02-12T17:00:53.984" v="6055" actId="14100"/>
          <ac:spMkLst>
            <pc:docMk/>
            <pc:sldMk cId="1123567408" sldId="46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6:57:54.421" v="5949" actId="20577"/>
          <ac:spMkLst>
            <pc:docMk/>
            <pc:sldMk cId="1123567408" sldId="467"/>
            <ac:spMk id="7" creationId="{0256D9EB-C20B-45FA-9F3D-124012366C9E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8" creationId="{B7F80AF6-A3C9-48EB-85CE-6AE1CF7C7E57}"/>
          </ac:spMkLst>
        </pc:spChg>
        <pc:spChg chg="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9" creationId="{0B9D8C08-E450-4629-A241-9143C44C6F72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9:11.981" v="5968" actId="478"/>
          <ac:spMkLst>
            <pc:docMk/>
            <pc:sldMk cId="1123567408" sldId="467"/>
            <ac:spMk id="10" creationId="{B5F0BF9C-A2DB-46C0-AA95-9C74E556B609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1" creationId="{95EA7218-A81D-402B-8B64-EABC3B4012B7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2" creationId="{9038828D-1BDF-4FA3-A11F-3E74BF28AB99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3" creationId="{0AE95F0D-516F-467A-8799-C36F295B5401}"/>
          </ac:spMkLst>
        </pc:spChg>
        <pc:spChg chg="add del mod">
          <ac:chgData name="Siniša ᵀᴴᴱ ᴼᴿᴵᴳᴵᴻᴬᴸ Wolfenstein" userId="215f646470bc261a" providerId="LiveId" clId="{5BFBD172-CB60-406F-BB96-F64C8F4EE7E5}" dt="2021-02-12T16:58:02.858" v="5953" actId="478"/>
          <ac:spMkLst>
            <pc:docMk/>
            <pc:sldMk cId="1123567408" sldId="467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2-12T16:59:06.872" v="5965" actId="1076"/>
          <ac:picMkLst>
            <pc:docMk/>
            <pc:sldMk cId="1123567408" sldId="467"/>
            <ac:picMk id="2" creationId="{79AB126F-5218-4223-8FB3-6BD5D18FF2B3}"/>
          </ac:picMkLst>
        </pc:picChg>
        <pc:picChg chg="mod">
          <ac:chgData name="Siniša ᵀᴴᴱ ᴼᴿᴵᴳᴵᴻᴬᴸ Wolfenstein" userId="215f646470bc261a" providerId="LiveId" clId="{5BFBD172-CB60-406F-BB96-F64C8F4EE7E5}" dt="2021-02-12T16:57:59.067" v="5952" actId="1037"/>
          <ac:picMkLst>
            <pc:docMk/>
            <pc:sldMk cId="1123567408" sldId="467"/>
            <ac:picMk id="4" creationId="{1B2619D9-4F98-4A11-8FFE-57C7EB1F529A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48:54.191" v="8762"/>
        <pc:sldMkLst>
          <pc:docMk/>
          <pc:sldMk cId="2067843151" sldId="470"/>
        </pc:sldMkLst>
        <pc:spChg chg="mod">
          <ac:chgData name="Siniša ᵀᴴᴱ ᴼᴿᴵᴳᴵᴻᴬᴸ Wolfenstein" userId="215f646470bc261a" providerId="LiveId" clId="{5BFBD172-CB60-406F-BB96-F64C8F4EE7E5}" dt="2021-02-12T17:12:33.252" v="6285" actId="1076"/>
          <ac:spMkLst>
            <pc:docMk/>
            <pc:sldMk cId="2067843151" sldId="470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7:13:14.492" v="6303" actId="14100"/>
          <ac:spMkLst>
            <pc:docMk/>
            <pc:sldMk cId="2067843151" sldId="470"/>
            <ac:spMk id="7" creationId="{71056B52-50A8-479F-A415-3D04974C2CD9}"/>
          </ac:spMkLst>
        </pc:spChg>
        <pc:spChg chg="add mod">
          <ac:chgData name="Siniša ᵀᴴᴱ ᴼᴿᴵᴳᴵᴻᴬᴸ Wolfenstein" userId="215f646470bc261a" providerId="LiveId" clId="{5BFBD172-CB60-406F-BB96-F64C8F4EE7E5}" dt="2021-02-12T17:12:40.674" v="6287" actId="1076"/>
          <ac:spMkLst>
            <pc:docMk/>
            <pc:sldMk cId="2067843151" sldId="470"/>
            <ac:spMk id="8" creationId="{88043A42-9D16-4EA2-8AA5-967449A196DB}"/>
          </ac:spMkLst>
        </pc:spChg>
        <pc:spChg chg="add mod">
          <ac:chgData name="Siniša ᵀᴴᴱ ᴼᴿᴵᴳᴵᴻᴬᴸ Wolfenstein" userId="215f646470bc261a" providerId="LiveId" clId="{5BFBD172-CB60-406F-BB96-F64C8F4EE7E5}" dt="2021-02-12T17:15:08.517" v="6525" actId="1076"/>
          <ac:spMkLst>
            <pc:docMk/>
            <pc:sldMk cId="2067843151" sldId="470"/>
            <ac:spMk id="10" creationId="{8F592E41-8597-400C-8BC4-3457FA61B1BB}"/>
          </ac:spMkLst>
        </pc:spChg>
        <pc:picChg chg="add del mod">
          <ac:chgData name="Siniša ᵀᴴᴱ ᴼᴿᴵᴳᴵᴻᴬᴸ Wolfenstein" userId="215f646470bc261a" providerId="LiveId" clId="{5BFBD172-CB60-406F-BB96-F64C8F4EE7E5}" dt="2021-02-12T17:06:51.507" v="6179" actId="478"/>
          <ac:picMkLst>
            <pc:docMk/>
            <pc:sldMk cId="2067843151" sldId="470"/>
            <ac:picMk id="2" creationId="{4D75B493-C643-414C-99FB-9EE158CB61D0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3:02.036" v="6296" actId="1076"/>
          <ac:picMkLst>
            <pc:docMk/>
            <pc:sldMk cId="2067843151" sldId="470"/>
            <ac:picMk id="3" creationId="{90902BF3-7DAA-4FE6-B72F-5993B2DDB98F}"/>
          </ac:picMkLst>
        </pc:picChg>
        <pc:picChg chg="mod">
          <ac:chgData name="Siniša ᵀᴴᴱ ᴼᴿᴵᴳᴵᴻᴬᴸ Wolfenstein" userId="215f646470bc261a" providerId="LiveId" clId="{5BFBD172-CB60-406F-BB96-F64C8F4EE7E5}" dt="2021-02-12T17:06:00.858" v="6166" actId="14826"/>
          <ac:picMkLst>
            <pc:docMk/>
            <pc:sldMk cId="2067843151" sldId="470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3:08.399" v="6302" actId="14100"/>
          <ac:picMkLst>
            <pc:docMk/>
            <pc:sldMk cId="2067843151" sldId="470"/>
            <ac:picMk id="9" creationId="{0F85E3AD-ACAE-4F4E-9DD5-69D0FD4FCCB2}"/>
          </ac:picMkLst>
        </pc:picChg>
        <pc:picChg chg="mod">
          <ac:chgData name="Siniša ᵀᴴᴱ ᴼᴿᴵᴳᴵᴻᴬᴸ Wolfenstein" userId="215f646470bc261a" providerId="LiveId" clId="{5BFBD172-CB60-406F-BB96-F64C8F4EE7E5}" dt="2021-02-12T17:12:57.332" v="6295" actId="1035"/>
          <ac:picMkLst>
            <pc:docMk/>
            <pc:sldMk cId="2067843151" sldId="470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6:55:57.452" v="5946" actId="20577"/>
        <pc:sldMkLst>
          <pc:docMk/>
          <pc:sldMk cId="2618825649" sldId="474"/>
        </pc:sldMkLst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5" creationId="{3699DB16-96D3-489F-A704-E0CDB0C6F324}"/>
          </ac:spMkLst>
        </pc:spChg>
        <pc:spChg chg="add mod">
          <ac:chgData name="Siniša ᵀᴴᴱ ᴼᴿᴵᴳᴵᴻᴬᴸ Wolfenstein" userId="215f646470bc261a" providerId="LiveId" clId="{5BFBD172-CB60-406F-BB96-F64C8F4EE7E5}" dt="2021-02-12T16:55:08.022" v="5924" actId="20577"/>
          <ac:spMkLst>
            <pc:docMk/>
            <pc:sldMk cId="2618825649" sldId="474"/>
            <ac:spMk id="5" creationId="{9E3CAAEE-C29A-4F66-888B-A2BEE4C8DC8C}"/>
          </ac:spMkLst>
        </pc:spChg>
        <pc:spChg chg="mod">
          <ac:chgData name="Siniša ᵀᴴᴱ ᴼᴿᴵᴳᴵᴻᴬᴸ Wolfenstein" userId="215f646470bc261a" providerId="LiveId" clId="{5BFBD172-CB60-406F-BB96-F64C8F4EE7E5}" dt="2021-02-12T16:53:58.642" v="5910" actId="1076"/>
          <ac:spMkLst>
            <pc:docMk/>
            <pc:sldMk cId="2618825649" sldId="474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12T16:55:16.882" v="5931" actId="1036"/>
          <ac:spMkLst>
            <pc:docMk/>
            <pc:sldMk cId="2618825649" sldId="474"/>
            <ac:spMk id="7" creationId="{CE7BD3D8-2D3C-438B-B63B-926B36C70D2D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7" creationId="{F369FEBD-CF0F-4AE6-BC0C-13383293C90C}"/>
          </ac:spMkLst>
        </pc:spChg>
        <pc:spChg chg="add mod">
          <ac:chgData name="Siniša ᵀᴴᴱ ᴼᴿᴵᴳᴵᴻᴬᴸ Wolfenstein" userId="215f646470bc261a" providerId="LiveId" clId="{5BFBD172-CB60-406F-BB96-F64C8F4EE7E5}" dt="2021-02-12T16:55:25.581" v="5937" actId="20577"/>
          <ac:spMkLst>
            <pc:docMk/>
            <pc:sldMk cId="2618825649" sldId="474"/>
            <ac:spMk id="8" creationId="{82611F0B-09D9-4773-A838-6F24E2BCB8F7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2.900" v="3704" actId="478"/>
          <ac:spMkLst>
            <pc:docMk/>
            <pc:sldMk cId="2618825649" sldId="474"/>
            <ac:spMk id="8" creationId="{D48DA00C-60D9-4579-8822-92C6A1E1BA82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4.696" v="3705" actId="478"/>
          <ac:spMkLst>
            <pc:docMk/>
            <pc:sldMk cId="2618825649" sldId="474"/>
            <ac:spMk id="9" creationId="{01D58350-5C2F-4E44-A20A-BEE931493A9D}"/>
          </ac:spMkLst>
        </pc:spChg>
        <pc:spChg chg="add mod">
          <ac:chgData name="Siniša ᵀᴴᴱ ᴼᴿᴵᴳᴵᴻᴬᴸ Wolfenstein" userId="215f646470bc261a" providerId="LiveId" clId="{5BFBD172-CB60-406F-BB96-F64C8F4EE7E5}" dt="2021-02-12T16:55:42.646" v="5940" actId="20577"/>
          <ac:spMkLst>
            <pc:docMk/>
            <pc:sldMk cId="2618825649" sldId="474"/>
            <ac:spMk id="9" creationId="{0E0622FB-58E8-43EE-81F4-9C6312D76031}"/>
          </ac:spMkLst>
        </pc:spChg>
        <pc:spChg chg="add mod">
          <ac:chgData name="Siniša ᵀᴴᴱ ᴼᴿᴵᴳᴵᴻᴬᴸ Wolfenstein" userId="215f646470bc261a" providerId="LiveId" clId="{5BFBD172-CB60-406F-BB96-F64C8F4EE7E5}" dt="2021-02-12T16:55:49.085" v="5943" actId="20577"/>
          <ac:spMkLst>
            <pc:docMk/>
            <pc:sldMk cId="2618825649" sldId="474"/>
            <ac:spMk id="10" creationId="{BC25070F-6D27-43CE-A47A-EBEE6778DEEB}"/>
          </ac:spMkLst>
        </pc:spChg>
        <pc:spChg chg="add del mod">
          <ac:chgData name="Siniša ᵀᴴᴱ ᴼᴿᴵᴳᴵᴻᴬᴸ Wolfenstein" userId="215f646470bc261a" providerId="LiveId" clId="{5BFBD172-CB60-406F-BB96-F64C8F4EE7E5}" dt="2021-02-05T13:57:20.156" v="3703" actId="478"/>
          <ac:spMkLst>
            <pc:docMk/>
            <pc:sldMk cId="2618825649" sldId="474"/>
            <ac:spMk id="10" creationId="{F155ECC3-468D-4B20-A82C-1ABF45B591DA}"/>
          </ac:spMkLst>
        </pc:spChg>
        <pc:spChg chg="add mod">
          <ac:chgData name="Siniša ᵀᴴᴱ ᴼᴿᴵᴳᴵᴻᴬᴸ Wolfenstein" userId="215f646470bc261a" providerId="LiveId" clId="{5BFBD172-CB60-406F-BB96-F64C8F4EE7E5}" dt="2021-02-12T16:55:57.452" v="5946" actId="20577"/>
          <ac:spMkLst>
            <pc:docMk/>
            <pc:sldMk cId="2618825649" sldId="474"/>
            <ac:spMk id="11" creationId="{02356DCD-A4D8-477C-A530-55A6CC11A9C6}"/>
          </ac:spMkLst>
        </pc:spChg>
        <pc:picChg chg="mod">
          <ac:chgData name="Siniša ᵀᴴᴱ ᴼᴿᴵᴳᴵᴻᴬᴸ Wolfenstein" userId="215f646470bc261a" providerId="LiveId" clId="{5BFBD172-CB60-406F-BB96-F64C8F4EE7E5}" dt="2021-02-12T16:51:49.597" v="5857" actId="14100"/>
          <ac:picMkLst>
            <pc:docMk/>
            <pc:sldMk cId="2618825649" sldId="474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6:53:55.695" v="5909" actId="1076"/>
          <ac:picMkLst>
            <pc:docMk/>
            <pc:sldMk cId="2618825649" sldId="474"/>
            <ac:picMk id="14" creationId="{348446D7-804E-42D8-B4BE-06CF4E69FE8C}"/>
          </ac:picMkLst>
        </pc:picChg>
      </pc:sldChg>
      <pc:sldChg chg="modSp add del">
        <pc:chgData name="Siniša ᵀᴴᴱ ᴼᴿᴵᴳᴵᴻᴬᴸ Wolfenstein" userId="215f646470bc261a" providerId="LiveId" clId="{5BFBD172-CB60-406F-BB96-F64C8F4EE7E5}" dt="2021-02-12T17:34:01.592" v="7217" actId="2696"/>
        <pc:sldMkLst>
          <pc:docMk/>
          <pc:sldMk cId="3989602093" sldId="475"/>
        </pc:sldMkLst>
        <pc:spChg chg="mod">
          <ac:chgData name="Siniša ᵀᴴᴱ ᴼᴿᴵᴳᴵᴻᴬᴸ Wolfenstein" userId="215f646470bc261a" providerId="LiveId" clId="{5BFBD172-CB60-406F-BB96-F64C8F4EE7E5}" dt="2021-02-05T14:46:20.667" v="5170" actId="1076"/>
          <ac:spMkLst>
            <pc:docMk/>
            <pc:sldMk cId="3989602093" sldId="475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5BFBD172-CB60-406F-BB96-F64C8F4EE7E5}" dt="2021-02-05T14:41:47.260" v="4903" actId="14826"/>
          <ac:picMkLst>
            <pc:docMk/>
            <pc:sldMk cId="3989602093" sldId="475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05T14:45:46.916" v="5083" actId="1076"/>
          <ac:picMkLst>
            <pc:docMk/>
            <pc:sldMk cId="3989602093" sldId="475"/>
            <ac:picMk id="14" creationId="{348446D7-804E-42D8-B4BE-06CF4E69FE8C}"/>
          </ac:picMkLst>
        </pc:picChg>
      </pc:sldChg>
      <pc:sldChg chg="addSp delSp modSp add del ord delAnim modAnim">
        <pc:chgData name="Siniša ᵀᴴᴱ ᴼᴿᴵᴳᴵᴻᴬᴸ Wolfenstein" userId="215f646470bc261a" providerId="LiveId" clId="{5BFBD172-CB60-406F-BB96-F64C8F4EE7E5}" dt="2021-02-12T17:01:05.407" v="6056" actId="2696"/>
        <pc:sldMkLst>
          <pc:docMk/>
          <pc:sldMk cId="3947772366" sldId="478"/>
        </pc:sldMkLst>
        <pc:spChg chg="mod">
          <ac:chgData name="Siniša ᵀᴴᴱ ᴼᴿᴵᴳᴵᴻᴬᴸ Wolfenstein" userId="215f646470bc261a" providerId="LiveId" clId="{5BFBD172-CB60-406F-BB96-F64C8F4EE7E5}" dt="2021-02-05T14:07:54.358" v="3974" actId="20577"/>
          <ac:spMkLst>
            <pc:docMk/>
            <pc:sldMk cId="3947772366" sldId="478"/>
            <ac:spMk id="6" creationId="{010AB125-9086-4261-98B4-FC5A0801347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8.765" v="4129" actId="1035"/>
          <ac:spMkLst>
            <pc:docMk/>
            <pc:sldMk cId="3947772366" sldId="478"/>
            <ac:spMk id="7" creationId="{B54B1D6C-8620-42AF-B6C1-08EB5C1D97D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8" creationId="{64B0A2AC-77B9-4B6D-8F54-4617B7B40062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9" creationId="{9DC020BB-0C20-44AC-9127-F192811124A6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0" creationId="{AD808440-92DA-4C41-94D3-677CB80FB3CD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1" creationId="{40D2224D-697B-4DD9-B491-D12329F90351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2" creationId="{7D90EF53-D736-4CBA-8744-DF96987F4E29}"/>
          </ac:spMkLst>
        </pc:spChg>
        <pc:spChg chg="add mod">
          <ac:chgData name="Siniša ᵀᴴᴱ ᴼᴿᴵᴳᴵᴻᴬᴸ Wolfenstein" userId="215f646470bc261a" providerId="LiveId" clId="{5BFBD172-CB60-406F-BB96-F64C8F4EE7E5}" dt="2021-02-05T14:16:13.357" v="4130" actId="1076"/>
          <ac:spMkLst>
            <pc:docMk/>
            <pc:sldMk cId="3947772366" sldId="478"/>
            <ac:spMk id="13" creationId="{732A2456-CD04-4231-9C92-C1C1B5903E1C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5" creationId="{8822991A-4918-4835-AE60-6B691F514DDF}"/>
          </ac:spMkLst>
        </pc:spChg>
        <pc:spChg chg="add mod">
          <ac:chgData name="Siniša ᵀᴴᴱ ᴼᴿᴵᴳᴵᴻᴬᴸ Wolfenstein" userId="215f646470bc261a" providerId="LiveId" clId="{5BFBD172-CB60-406F-BB96-F64C8F4EE7E5}" dt="2021-02-05T14:16:00.415" v="4124" actId="14100"/>
          <ac:spMkLst>
            <pc:docMk/>
            <pc:sldMk cId="3947772366" sldId="478"/>
            <ac:spMk id="16" creationId="{584C8963-002C-484A-99CB-6B2441E6CE38}"/>
          </ac:spMkLst>
        </pc:spChg>
        <pc:spChg chg="add mod">
          <ac:chgData name="Siniša ᵀᴴᴱ ᴼᴿᴵᴳᴵᴻᴬᴸ Wolfenstein" userId="215f646470bc261a" providerId="LiveId" clId="{5BFBD172-CB60-406F-BB96-F64C8F4EE7E5}" dt="2021-02-05T14:16:51.581" v="4134" actId="14100"/>
          <ac:spMkLst>
            <pc:docMk/>
            <pc:sldMk cId="3947772366" sldId="478"/>
            <ac:spMk id="17" creationId="{BAD72917-79E4-48A2-A8AD-C4DECA2C0706}"/>
          </ac:spMkLst>
        </pc:spChg>
        <pc:picChg chg="add mod">
          <ac:chgData name="Siniša ᵀᴴᴱ ᴼᴿᴵᴳᴵᴻᴬᴸ Wolfenstein" userId="215f646470bc261a" providerId="LiveId" clId="{5BFBD172-CB60-406F-BB96-F64C8F4EE7E5}" dt="2021-02-05T14:16:00.415" v="4124" actId="14100"/>
          <ac:picMkLst>
            <pc:docMk/>
            <pc:sldMk cId="3947772366" sldId="478"/>
            <ac:picMk id="2" creationId="{CDD8F70D-49F8-4E97-AFB1-D0F9EA242D38}"/>
          </ac:picMkLst>
        </pc:picChg>
        <pc:picChg chg="mod">
          <ac:chgData name="Siniša ᵀᴴᴱ ᴼᴿᴵᴳᴵᴻᴬᴸ Wolfenstein" userId="215f646470bc261a" providerId="LiveId" clId="{5BFBD172-CB60-406F-BB96-F64C8F4EE7E5}" dt="2021-02-12T16:58:48.939" v="5958" actId="14826"/>
          <ac:picMkLst>
            <pc:docMk/>
            <pc:sldMk cId="3947772366" sldId="478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5BFBD172-CB60-406F-BB96-F64C8F4EE7E5}" dt="2021-02-05T14:05:15.027" v="3796" actId="478"/>
          <ac:picMkLst>
            <pc:docMk/>
            <pc:sldMk cId="3947772366" sldId="478"/>
            <ac:picMk id="14" creationId="{348446D7-804E-42D8-B4BE-06CF4E69FE8C}"/>
          </ac:picMkLst>
        </pc:picChg>
      </pc:sldChg>
      <pc:sldChg chg="modSp add del modTransition modAnim">
        <pc:chgData name="Siniša ᵀᴴᴱ ᴼᴿᴵᴳᴵᴻᴬᴸ Wolfenstein" userId="215f646470bc261a" providerId="LiveId" clId="{5BFBD172-CB60-406F-BB96-F64C8F4EE7E5}" dt="2021-02-12T17:33:59.557" v="7214" actId="2696"/>
        <pc:sldMkLst>
          <pc:docMk/>
          <pc:sldMk cId="2550769762" sldId="479"/>
        </pc:sldMkLst>
        <pc:spChg chg="mod">
          <ac:chgData name="Siniša ᵀᴴᴱ ᴼᴿᴵᴳᴵᴻᴬᴸ Wolfenstein" userId="215f646470bc261a" providerId="LiveId" clId="{5BFBD172-CB60-406F-BB96-F64C8F4EE7E5}" dt="2021-02-05T14:25:10.791" v="4493" actId="1076"/>
          <ac:spMkLst>
            <pc:docMk/>
            <pc:sldMk cId="2550769762" sldId="479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18:13.409" v="4156" actId="5793"/>
          <ac:spMkLst>
            <pc:docMk/>
            <pc:sldMk cId="2550769762" sldId="479"/>
            <ac:spMk id="7" creationId="{71056B52-50A8-479F-A415-3D04974C2CD9}"/>
          </ac:spMkLst>
        </pc:spChg>
        <pc:picChg chg="mod">
          <ac:chgData name="Siniša ᵀᴴᴱ ᴼᴿᴵᴳᴵᴻᴬᴸ Wolfenstein" userId="215f646470bc261a" providerId="LiveId" clId="{5BFBD172-CB60-406F-BB96-F64C8F4EE7E5}" dt="2021-02-05T14:18:42.964" v="4157" actId="14826"/>
          <ac:picMkLst>
            <pc:docMk/>
            <pc:sldMk cId="2550769762" sldId="479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05T14:25:07.265" v="4492" actId="1076"/>
          <ac:picMkLst>
            <pc:docMk/>
            <pc:sldMk cId="2550769762" sldId="479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5BFBD172-CB60-406F-BB96-F64C8F4EE7E5}" dt="2021-02-12T17:04:49.277" v="6163" actId="20577"/>
        <pc:sldMkLst>
          <pc:docMk/>
          <pc:sldMk cId="350961881" sldId="480"/>
        </pc:sldMkLst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5" creationId="{C00E09C2-1ECC-4E99-BEE8-67D3EF3D7F9A}"/>
          </ac:spMkLst>
        </pc:spChg>
        <pc:spChg chg="mod">
          <ac:chgData name="Siniša ᵀᴴᴱ ᴼᴿᴵᴳᴵᴻᴬᴸ Wolfenstein" userId="215f646470bc261a" providerId="LiveId" clId="{5BFBD172-CB60-406F-BB96-F64C8F4EE7E5}" dt="2021-02-12T17:04:49.277" v="6163" actId="20577"/>
          <ac:spMkLst>
            <pc:docMk/>
            <pc:sldMk cId="350961881" sldId="480"/>
            <ac:spMk id="6" creationId="{010AB125-9086-4261-98B4-FC5A0801347C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7" creationId="{5E4F0622-6D0E-48F7-B303-6E972422C5A6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8" creationId="{B405CC7B-745D-4863-919D-10AB5AA201A7}"/>
          </ac:spMkLst>
        </pc:spChg>
        <pc:spChg chg="add del mod">
          <ac:chgData name="Siniša ᵀᴴᴱ ᴼᴿᴵᴳᴵᴻᴬᴸ Wolfenstein" userId="215f646470bc261a" providerId="LiveId" clId="{5BFBD172-CB60-406F-BB96-F64C8F4EE7E5}" dt="2021-02-12T17:02:37.167" v="6065" actId="478"/>
          <ac:spMkLst>
            <pc:docMk/>
            <pc:sldMk cId="350961881" sldId="480"/>
            <ac:spMk id="9" creationId="{D325EFAC-20A0-4798-9EDD-28A03628B638}"/>
          </ac:spMkLst>
        </pc:spChg>
        <pc:picChg chg="mod">
          <ac:chgData name="Siniša ᵀᴴᴱ ᴼᴿᴵᴳᴵᴻᴬᴸ Wolfenstein" userId="215f646470bc261a" providerId="LiveId" clId="{5BFBD172-CB60-406F-BB96-F64C8F4EE7E5}" dt="2021-02-12T17:02:03.726" v="6064" actId="14100"/>
          <ac:picMkLst>
            <pc:docMk/>
            <pc:sldMk cId="350961881" sldId="480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5BFBD172-CB60-406F-BB96-F64C8F4EE7E5}" dt="2021-02-12T17:03:01.785" v="6078" actId="1037"/>
          <ac:picMkLst>
            <pc:docMk/>
            <pc:sldMk cId="350961881" sldId="480"/>
            <ac:picMk id="14" creationId="{348446D7-804E-42D8-B4BE-06CF4E69FE8C}"/>
          </ac:picMkLst>
        </pc:picChg>
      </pc:sldChg>
      <pc:sldChg chg="addSp delSp modSp add del delAnim modAnim">
        <pc:chgData name="Siniša ᵀᴴᴱ ᴼᴿᴵᴳᴵᴻᴬᴸ Wolfenstein" userId="215f646470bc261a" providerId="LiveId" clId="{5BFBD172-CB60-406F-BB96-F64C8F4EE7E5}" dt="2021-02-12T17:34:00.960" v="7216" actId="2696"/>
        <pc:sldMkLst>
          <pc:docMk/>
          <pc:sldMk cId="3961688539" sldId="481"/>
        </pc:sldMkLst>
        <pc:spChg chg="mod">
          <ac:chgData name="Siniša ᵀᴴᴱ ᴼᴿᴵᴳᴵᴻᴬᴸ Wolfenstein" userId="215f646470bc261a" providerId="LiveId" clId="{5BFBD172-CB60-406F-BB96-F64C8F4EE7E5}" dt="2021-02-05T14:36:56.768" v="4796" actId="1076"/>
          <ac:spMkLst>
            <pc:docMk/>
            <pc:sldMk cId="3961688539" sldId="481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37:33.971" v="4804" actId="1076"/>
          <ac:spMkLst>
            <pc:docMk/>
            <pc:sldMk cId="3961688539" sldId="481"/>
            <ac:spMk id="7" creationId="{E5FB8E7F-E23F-4A44-8AEC-548F8B396263}"/>
          </ac:spMkLst>
        </pc:spChg>
        <pc:spChg chg="add mod">
          <ac:chgData name="Siniša ᵀᴴᴱ ᴼᴿᴵᴳᴵᴻᴬᴸ Wolfenstein" userId="215f646470bc261a" providerId="LiveId" clId="{5BFBD172-CB60-406F-BB96-F64C8F4EE7E5}" dt="2021-02-05T14:38:51.983" v="4834" actId="20577"/>
          <ac:spMkLst>
            <pc:docMk/>
            <pc:sldMk cId="3961688539" sldId="481"/>
            <ac:spMk id="8" creationId="{08D19548-3900-4109-83A0-80E5471B1FCB}"/>
          </ac:spMkLst>
        </pc:spChg>
        <pc:spChg chg="add mod">
          <ac:chgData name="Siniša ᵀᴴᴱ ᴼᴿᴵᴳᴵᴻᴬᴸ Wolfenstein" userId="215f646470bc261a" providerId="LiveId" clId="{5BFBD172-CB60-406F-BB96-F64C8F4EE7E5}" dt="2021-02-05T14:38:59.794" v="4849" actId="20577"/>
          <ac:spMkLst>
            <pc:docMk/>
            <pc:sldMk cId="3961688539" sldId="481"/>
            <ac:spMk id="9" creationId="{1A276504-E615-4525-A194-DE06628A0AA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04.229" v="4855" actId="20577"/>
          <ac:spMkLst>
            <pc:docMk/>
            <pc:sldMk cId="3961688539" sldId="481"/>
            <ac:spMk id="10" creationId="{ECA3C8ED-25C8-407D-9837-E48B30EBCA1A}"/>
          </ac:spMkLst>
        </pc:spChg>
        <pc:spChg chg="add mod">
          <ac:chgData name="Siniša ᵀᴴᴱ ᴼᴿᴵᴳᴵᴻᴬᴸ Wolfenstein" userId="215f646470bc261a" providerId="LiveId" clId="{5BFBD172-CB60-406F-BB96-F64C8F4EE7E5}" dt="2021-02-05T14:39:18.828" v="4863" actId="20577"/>
          <ac:spMkLst>
            <pc:docMk/>
            <pc:sldMk cId="3961688539" sldId="481"/>
            <ac:spMk id="11" creationId="{4A56F81E-FE72-4EB5-B3BC-488118BE1BF4}"/>
          </ac:spMkLst>
        </pc:spChg>
        <pc:spChg chg="del">
          <ac:chgData name="Siniša ᵀᴴᴱ ᴼᴿᴵᴳᴵᴻᴬᴸ Wolfenstein" userId="215f646470bc261a" providerId="LiveId" clId="{5BFBD172-CB60-406F-BB96-F64C8F4EE7E5}" dt="2021-02-05T14:36:52.877" v="4795" actId="478"/>
          <ac:spMkLst>
            <pc:docMk/>
            <pc:sldMk cId="3961688539" sldId="481"/>
            <ac:spMk id="12" creationId="{39C128BD-CCAC-42B6-845F-DF43630D849F}"/>
          </ac:spMkLst>
        </pc:spChg>
        <pc:spChg chg="add mod">
          <ac:chgData name="Siniša ᵀᴴᴱ ᴼᴿᴵᴳᴵᴻᴬᴸ Wolfenstein" userId="215f646470bc261a" providerId="LiveId" clId="{5BFBD172-CB60-406F-BB96-F64C8F4EE7E5}" dt="2021-02-05T14:39:23.696" v="4870" actId="20577"/>
          <ac:spMkLst>
            <pc:docMk/>
            <pc:sldMk cId="3961688539" sldId="481"/>
            <ac:spMk id="13" creationId="{C66D8DA2-26F2-4285-AE4D-714A88ED8F7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28.272" v="4875" actId="20577"/>
          <ac:spMkLst>
            <pc:docMk/>
            <pc:sldMk cId="3961688539" sldId="481"/>
            <ac:spMk id="15" creationId="{F82E4D3F-ACFB-415D-8484-87D5C17A87F6}"/>
          </ac:spMkLst>
        </pc:spChg>
        <pc:spChg chg="add mod">
          <ac:chgData name="Siniša ᵀᴴᴱ ᴼᴿᴵᴳᴵᴻᴬᴸ Wolfenstein" userId="215f646470bc261a" providerId="LiveId" clId="{5BFBD172-CB60-406F-BB96-F64C8F4EE7E5}" dt="2021-02-05T14:39:38.672" v="4886" actId="20577"/>
          <ac:spMkLst>
            <pc:docMk/>
            <pc:sldMk cId="3961688539" sldId="481"/>
            <ac:spMk id="16" creationId="{310A738E-7364-4A40-A45B-7ACD83F031A5}"/>
          </ac:spMkLst>
        </pc:spChg>
        <pc:spChg chg="add mod">
          <ac:chgData name="Siniša ᵀᴴᴱ ᴼᴿᴵᴳᴵᴻᴬᴸ Wolfenstein" userId="215f646470bc261a" providerId="LiveId" clId="{5BFBD172-CB60-406F-BB96-F64C8F4EE7E5}" dt="2021-02-05T14:39:42.214" v="4891" actId="20577"/>
          <ac:spMkLst>
            <pc:docMk/>
            <pc:sldMk cId="3961688539" sldId="481"/>
            <ac:spMk id="17" creationId="{E60C8344-FCC5-462C-AACA-054A0969DA15}"/>
          </ac:spMkLst>
        </pc:spChg>
        <pc:picChg chg="mod">
          <ac:chgData name="Siniša ᵀᴴᴱ ᴼᴿᴵᴳᴵᴻᴬᴸ Wolfenstein" userId="215f646470bc261a" providerId="LiveId" clId="{5BFBD172-CB60-406F-BB96-F64C8F4EE7E5}" dt="2021-02-05T14:36:58.358" v="4797" actId="1076"/>
          <ac:picMkLst>
            <pc:docMk/>
            <pc:sldMk cId="3961688539" sldId="481"/>
            <ac:picMk id="3" creationId="{D8C3DA6F-5C97-4787-A715-D80F6E051734}"/>
          </ac:picMkLst>
        </pc:picChg>
        <pc:picChg chg="mod">
          <ac:chgData name="Siniša ᵀᴴᴱ ᴼᴿᴵᴳᴵᴻᴬᴸ Wolfenstein" userId="215f646470bc261a" providerId="LiveId" clId="{5BFBD172-CB60-406F-BB96-F64C8F4EE7E5}" dt="2021-02-05T14:37:27.091" v="4803" actId="1076"/>
          <ac:picMkLst>
            <pc:docMk/>
            <pc:sldMk cId="3961688539" sldId="481"/>
            <ac:picMk id="14" creationId="{348446D7-804E-42D8-B4BE-06CF4E69FE8C}"/>
          </ac:picMkLst>
        </pc:picChg>
      </pc:sldChg>
      <pc:sldChg chg="delSp modSp add del ord delAnim modAnim">
        <pc:chgData name="Siniša ᵀᴴᴱ ᴼᴿᴵᴳᴵᴻᴬᴸ Wolfenstein" userId="215f646470bc261a" providerId="LiveId" clId="{5BFBD172-CB60-406F-BB96-F64C8F4EE7E5}" dt="2021-02-12T17:34:02.692" v="7218" actId="2696"/>
        <pc:sldMkLst>
          <pc:docMk/>
          <pc:sldMk cId="3350794090" sldId="482"/>
        </pc:sldMkLst>
        <pc:spChg chg="mod">
          <ac:chgData name="Siniša ᵀᴴᴱ ᴼᴿᴵᴳᴵᴻᴬᴸ Wolfenstein" userId="215f646470bc261a" providerId="LiveId" clId="{5BFBD172-CB60-406F-BB96-F64C8F4EE7E5}" dt="2021-02-05T14:53:58.361" v="5302" actId="1076"/>
          <ac:spMkLst>
            <pc:docMk/>
            <pc:sldMk cId="3350794090" sldId="482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05T14:53:14.438" v="5283" actId="5793"/>
          <ac:spMkLst>
            <pc:docMk/>
            <pc:sldMk cId="3350794090" sldId="482"/>
            <ac:spMk id="7" creationId="{0256D9EB-C20B-45FA-9F3D-124012366C9E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8" creationId="{B7F80AF6-A3C9-48EB-85CE-6AE1CF7C7E57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9" creationId="{0B9D8C08-E450-4629-A241-9143C44C6F72}"/>
          </ac:spMkLst>
        </pc:spChg>
        <pc:spChg chg="del">
          <ac:chgData name="Siniša ᵀᴴᴱ ᴼᴿᴵᴳᴵᴻᴬᴸ Wolfenstein" userId="215f646470bc261a" providerId="LiveId" clId="{5BFBD172-CB60-406F-BB96-F64C8F4EE7E5}" dt="2021-02-05T14:51:46.083" v="5274" actId="478"/>
          <ac:spMkLst>
            <pc:docMk/>
            <pc:sldMk cId="3350794090" sldId="482"/>
            <ac:spMk id="10" creationId="{B5F0BF9C-A2DB-46C0-AA95-9C74E556B609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1" creationId="{95EA7218-A81D-402B-8B64-EABC3B4012B7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2" creationId="{9038828D-1BDF-4FA3-A11F-3E74BF28AB99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3" creationId="{0AE95F0D-516F-467A-8799-C36F295B5401}"/>
          </ac:spMkLst>
        </pc:spChg>
        <pc:spChg chg="del">
          <ac:chgData name="Siniša ᵀᴴᴱ ᴼᴿᴵᴳᴵᴻᴬᴸ Wolfenstein" userId="215f646470bc261a" providerId="LiveId" clId="{5BFBD172-CB60-406F-BB96-F64C8F4EE7E5}" dt="2021-02-05T14:51:43.541" v="5273" actId="478"/>
          <ac:spMkLst>
            <pc:docMk/>
            <pc:sldMk cId="3350794090" sldId="482"/>
            <ac:spMk id="14" creationId="{E4A028E9-0231-4759-AACB-539B4C6AA370}"/>
          </ac:spMkLst>
        </pc:spChg>
        <pc:picChg chg="mod">
          <ac:chgData name="Siniša ᵀᴴᴱ ᴼᴿᴵᴳᴵᴻᴬᴸ Wolfenstein" userId="215f646470bc261a" providerId="LiveId" clId="{5BFBD172-CB60-406F-BB96-F64C8F4EE7E5}" dt="2021-02-05T14:53:04.540" v="5276" actId="1076"/>
          <ac:picMkLst>
            <pc:docMk/>
            <pc:sldMk cId="3350794090" sldId="482"/>
            <ac:picMk id="2" creationId="{79AB126F-5218-4223-8FB3-6BD5D18FF2B3}"/>
          </ac:picMkLst>
        </pc:picChg>
      </pc:sldChg>
      <pc:sldChg chg="addSp delSp modSp new add modAnim">
        <pc:chgData name="Siniša ᵀᴴᴱ ᴼᴿᴵᴳᴵᴻᴬᴸ Wolfenstein" userId="215f646470bc261a" providerId="LiveId" clId="{5BFBD172-CB60-406F-BB96-F64C8F4EE7E5}" dt="2021-02-12T17:47:26.635" v="8759" actId="20577"/>
        <pc:sldMkLst>
          <pc:docMk/>
          <pc:sldMk cId="3899423844" sldId="483"/>
        </pc:sldMkLst>
        <pc:spChg chg="del">
          <ac:chgData name="Siniša ᵀᴴᴱ ᴼᴿᴵᴳᴵᴻᴬᴸ Wolfenstein" userId="215f646470bc261a" providerId="LiveId" clId="{5BFBD172-CB60-406F-BB96-F64C8F4EE7E5}" dt="2021-02-12T16:51:25.809" v="5846" actId="478"/>
          <ac:spMkLst>
            <pc:docMk/>
            <pc:sldMk cId="3899423844" sldId="483"/>
            <ac:spMk id="2" creationId="{0A12617C-8620-41BF-A187-3C72E634834B}"/>
          </ac:spMkLst>
        </pc:spChg>
        <pc:spChg chg="del">
          <ac:chgData name="Siniša ᵀᴴᴱ ᴼᴿᴵᴳᴵᴻᴬᴸ Wolfenstein" userId="215f646470bc261a" providerId="LiveId" clId="{5BFBD172-CB60-406F-BB96-F64C8F4EE7E5}" dt="2021-02-12T16:51:27.225" v="5847" actId="478"/>
          <ac:spMkLst>
            <pc:docMk/>
            <pc:sldMk cId="3899423844" sldId="483"/>
            <ac:spMk id="3" creationId="{E18F9E90-5D3F-4B27-BE8E-193CB824EC37}"/>
          </ac:spMkLst>
        </pc:spChg>
        <pc:spChg chg="add mod">
          <ac:chgData name="Siniša ᵀᴴᴱ ᴼᴿᴵᴳᴵᴻᴬᴸ Wolfenstein" userId="215f646470bc261a" providerId="LiveId" clId="{5BFBD172-CB60-406F-BB96-F64C8F4EE7E5}" dt="2021-02-12T17:47:26.635" v="8759" actId="20577"/>
          <ac:spMkLst>
            <pc:docMk/>
            <pc:sldMk cId="3899423844" sldId="483"/>
            <ac:spMk id="5" creationId="{4C00F123-DAEE-4D2D-9C32-68021B8FA228}"/>
          </ac:spMkLst>
        </pc:spChg>
        <pc:picChg chg="add mod">
          <ac:chgData name="Siniša ᵀᴴᴱ ᴼᴿᴵᴳᴵᴻᴬᴸ Wolfenstein" userId="215f646470bc261a" providerId="LiveId" clId="{5BFBD172-CB60-406F-BB96-F64C8F4EE7E5}" dt="2021-02-12T17:35:09.619" v="7221" actId="1076"/>
          <ac:picMkLst>
            <pc:docMk/>
            <pc:sldMk cId="3899423844" sldId="483"/>
            <ac:picMk id="4" creationId="{5FA531E6-456B-4352-ABFA-23E3B9495B9C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2-12T17:21:59.791" v="6719" actId="20577"/>
        <pc:sldMkLst>
          <pc:docMk/>
          <pc:sldMk cId="1870840151" sldId="484"/>
        </pc:sldMkLst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5" creationId="{9E3CAAEE-C29A-4F66-888B-A2BEE4C8DC8C}"/>
          </ac:spMkLst>
        </pc:spChg>
        <pc:spChg chg="mod">
          <ac:chgData name="Siniša ᵀᴴᴱ ᴼᴿᴵᴳᴵᴻᴬᴸ Wolfenstein" userId="215f646470bc261a" providerId="LiveId" clId="{5BFBD172-CB60-406F-BB96-F64C8F4EE7E5}" dt="2021-02-12T17:17:40.991" v="6577" actId="114"/>
          <ac:spMkLst>
            <pc:docMk/>
            <pc:sldMk cId="1870840151" sldId="484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7" creationId="{CE7BD3D8-2D3C-438B-B63B-926B36C70D2D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8" creationId="{82611F0B-09D9-4773-A838-6F24E2BCB8F7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9" creationId="{0E0622FB-58E8-43EE-81F4-9C6312D76031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10" creationId="{BC25070F-6D27-43CE-A47A-EBEE6778DEEB}"/>
          </ac:spMkLst>
        </pc:spChg>
        <pc:spChg chg="del">
          <ac:chgData name="Siniša ᵀᴴᴱ ᴼᴿᴵᴳᴵᴻᴬᴸ Wolfenstein" userId="215f646470bc261a" providerId="LiveId" clId="{5BFBD172-CB60-406F-BB96-F64C8F4EE7E5}" dt="2021-02-12T17:11:30.858" v="6280" actId="478"/>
          <ac:spMkLst>
            <pc:docMk/>
            <pc:sldMk cId="1870840151" sldId="484"/>
            <ac:spMk id="11" creationId="{02356DCD-A4D8-477C-A530-55A6CC11A9C6}"/>
          </ac:spMkLst>
        </pc:spChg>
        <pc:spChg chg="add mod">
          <ac:chgData name="Siniša ᵀᴴᴱ ᴼᴿᴵᴳᴵᴻᴬᴸ Wolfenstein" userId="215f646470bc261a" providerId="LiveId" clId="{5BFBD172-CB60-406F-BB96-F64C8F4EE7E5}" dt="2021-02-12T17:21:59.791" v="6719" actId="20577"/>
          <ac:spMkLst>
            <pc:docMk/>
            <pc:sldMk cId="1870840151" sldId="484"/>
            <ac:spMk id="19" creationId="{0571359C-A269-4361-B614-0E83B6518D23}"/>
          </ac:spMkLst>
        </pc:spChg>
        <pc:picChg chg="mod">
          <ac:chgData name="Siniša ᵀᴴᴱ ᴼᴿᴵᴳᴵᴻᴬᴸ Wolfenstein" userId="215f646470bc261a" providerId="LiveId" clId="{5BFBD172-CB60-406F-BB96-F64C8F4EE7E5}" dt="2021-02-12T17:11:26.955" v="6279" actId="14826"/>
          <ac:picMkLst>
            <pc:docMk/>
            <pc:sldMk cId="1870840151" sldId="484"/>
            <ac:picMk id="4" creationId="{1B2619D9-4F98-4A11-8FFE-57C7EB1F529A}"/>
          </ac:picMkLst>
        </pc:picChg>
        <pc:picChg chg="add del mod">
          <ac:chgData name="Siniša ᵀᴴᴱ ᴼᴿᴵᴳᴵᴻᴬᴸ Wolfenstein" userId="215f646470bc261a" providerId="LiveId" clId="{5BFBD172-CB60-406F-BB96-F64C8F4EE7E5}" dt="2021-02-12T17:19:06.222" v="6591"/>
          <ac:picMkLst>
            <pc:docMk/>
            <pc:sldMk cId="1870840151" sldId="484"/>
            <ac:picMk id="12" creationId="{8724C2CF-52AC-4FC4-B400-EE03523AA425}"/>
          </ac:picMkLst>
        </pc:picChg>
        <pc:picChg chg="mod">
          <ac:chgData name="Siniša ᵀᴴᴱ ᴼᴿᴵᴳᴵᴻᴬᴸ Wolfenstein" userId="215f646470bc261a" providerId="LiveId" clId="{5BFBD172-CB60-406F-BB96-F64C8F4EE7E5}" dt="2021-02-12T17:16:10.803" v="6529" actId="1076"/>
          <ac:picMkLst>
            <pc:docMk/>
            <pc:sldMk cId="1870840151" sldId="484"/>
            <ac:picMk id="14" creationId="{348446D7-804E-42D8-B4BE-06CF4E69FE8C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08.317" v="6611" actId="14100"/>
          <ac:picMkLst>
            <pc:docMk/>
            <pc:sldMk cId="1870840151" sldId="484"/>
            <ac:picMk id="15" creationId="{A3D2F941-1CC8-4838-82C0-1141C40BA7B5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29.408" v="6619" actId="14100"/>
          <ac:picMkLst>
            <pc:docMk/>
            <pc:sldMk cId="1870840151" sldId="484"/>
            <ac:picMk id="16" creationId="{C7EF1FE2-FB4B-4BC5-962D-5AD82DC45F2A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41.375" v="6622" actId="14100"/>
          <ac:picMkLst>
            <pc:docMk/>
            <pc:sldMk cId="1870840151" sldId="484"/>
            <ac:picMk id="17" creationId="{54728450-BE25-49ED-BD70-527B9E4268DB}"/>
          </ac:picMkLst>
        </pc:picChg>
        <pc:picChg chg="add mod">
          <ac:chgData name="Siniša ᵀᴴᴱ ᴼᴿᴵᴳᴵᴻᴬᴸ Wolfenstein" userId="215f646470bc261a" providerId="LiveId" clId="{5BFBD172-CB60-406F-BB96-F64C8F4EE7E5}" dt="2021-02-12T17:20:47.885" v="6625" actId="14100"/>
          <ac:picMkLst>
            <pc:docMk/>
            <pc:sldMk cId="1870840151" sldId="484"/>
            <ac:picMk id="18" creationId="{4D6E3317-3C93-47BA-87CE-1EF3D43C7C21}"/>
          </ac:picMkLst>
        </pc:picChg>
        <pc:picChg chg="add del mod">
          <ac:chgData name="Siniša ᵀᴴᴱ ᴼᴿᴵᴳᴵᴻᴬᴸ Wolfenstein" userId="215f646470bc261a" providerId="LiveId" clId="{5BFBD172-CB60-406F-BB96-F64C8F4EE7E5}" dt="2021-02-12T17:19:09.257" v="6597"/>
          <ac:picMkLst>
            <pc:docMk/>
            <pc:sldMk cId="1870840151" sldId="484"/>
            <ac:picMk id="1026" creationId="{294ED8D0-37CA-4C21-8B99-0A28598928B2}"/>
          </ac:picMkLst>
        </pc:picChg>
        <pc:picChg chg="add mod">
          <ac:chgData name="Siniša ᵀᴴᴱ ᴼᴿᴵᴳᴵᴻᴬᴸ Wolfenstein" userId="215f646470bc261a" providerId="LiveId" clId="{5BFBD172-CB60-406F-BB96-F64C8F4EE7E5}" dt="2021-02-12T17:19:49.909" v="6601" actId="14100"/>
          <ac:picMkLst>
            <pc:docMk/>
            <pc:sldMk cId="1870840151" sldId="484"/>
            <ac:picMk id="1028" creationId="{5B68068D-5688-4D52-9FCD-18EE9310BA0E}"/>
          </ac:picMkLst>
        </pc:picChg>
      </pc:sldChg>
      <pc:sldChg chg="delSp modSp add delAnim modAnim">
        <pc:chgData name="Siniša ᵀᴴᴱ ᴼᴿᴵᴳᴵᴻᴬᴸ Wolfenstein" userId="215f646470bc261a" providerId="LiveId" clId="{5BFBD172-CB60-406F-BB96-F64C8F4EE7E5}" dt="2021-02-12T17:49:49.852" v="8776" actId="1037"/>
        <pc:sldMkLst>
          <pc:docMk/>
          <pc:sldMk cId="1236406746" sldId="485"/>
        </pc:sldMkLst>
        <pc:spChg chg="mod">
          <ac:chgData name="Siniša ᵀᴴᴱ ᴼᴿᴵᴳᴵᴻᴬᴸ Wolfenstein" userId="215f646470bc261a" providerId="LiveId" clId="{5BFBD172-CB60-406F-BB96-F64C8F4EE7E5}" dt="2021-02-12T17:24:27.637" v="6858" actId="27636"/>
          <ac:spMkLst>
            <pc:docMk/>
            <pc:sldMk cId="1236406746" sldId="485"/>
            <ac:spMk id="6" creationId="{010AB125-9086-4261-98B4-FC5A0801347C}"/>
          </ac:spMkLst>
        </pc:spChg>
        <pc:spChg chg="del">
          <ac:chgData name="Siniša ᵀᴴᴱ ᴼᴿᴵᴳᴵᴻᴬᴸ Wolfenstein" userId="215f646470bc261a" providerId="LiveId" clId="{5BFBD172-CB60-406F-BB96-F64C8F4EE7E5}" dt="2021-02-12T17:23:06.005" v="6724" actId="478"/>
          <ac:spMkLst>
            <pc:docMk/>
            <pc:sldMk cId="1236406746" sldId="485"/>
            <ac:spMk id="19" creationId="{0571359C-A269-4361-B614-0E83B6518D23}"/>
          </ac:spMkLst>
        </pc:spChg>
        <pc:picChg chg="mod">
          <ac:chgData name="Siniša ᵀᴴᴱ ᴼᴿᴵᴳᴵᴻᴬᴸ Wolfenstein" userId="215f646470bc261a" providerId="LiveId" clId="{5BFBD172-CB60-406F-BB96-F64C8F4EE7E5}" dt="2021-02-12T17:49:49.852" v="8776" actId="1037"/>
          <ac:picMkLst>
            <pc:docMk/>
            <pc:sldMk cId="1236406746" sldId="485"/>
            <ac:picMk id="14" creationId="{348446D7-804E-42D8-B4BE-06CF4E69FE8C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5" creationId="{A3D2F941-1CC8-4838-82C0-1141C40BA7B5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6" creationId="{C7EF1FE2-FB4B-4BC5-962D-5AD82DC45F2A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7" creationId="{54728450-BE25-49ED-BD70-527B9E4268DB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8" creationId="{4D6E3317-3C93-47BA-87CE-1EF3D43C7C21}"/>
          </ac:picMkLst>
        </pc:picChg>
        <pc:picChg chg="del">
          <ac:chgData name="Siniša ᵀᴴᴱ ᴼᴿᴵᴳᴵᴻᴬᴸ Wolfenstein" userId="215f646470bc261a" providerId="LiveId" clId="{5BFBD172-CB60-406F-BB96-F64C8F4EE7E5}" dt="2021-02-12T17:22:58.037" v="6722" actId="478"/>
          <ac:picMkLst>
            <pc:docMk/>
            <pc:sldMk cId="1236406746" sldId="485"/>
            <ac:picMk id="1028" creationId="{5B68068D-5688-4D52-9FCD-18EE9310BA0E}"/>
          </ac:picMkLst>
        </pc:picChg>
      </pc:sldChg>
      <pc:sldChg chg="modSp add modAnim">
        <pc:chgData name="Siniša ᵀᴴᴱ ᴼᴿᴵᴳᴵᴻᴬᴸ Wolfenstein" userId="215f646470bc261a" providerId="LiveId" clId="{5BFBD172-CB60-406F-BB96-F64C8F4EE7E5}" dt="2021-02-12T17:27:52.894" v="7047" actId="1076"/>
        <pc:sldMkLst>
          <pc:docMk/>
          <pc:sldMk cId="4277205530" sldId="486"/>
        </pc:sldMkLst>
        <pc:spChg chg="mod">
          <ac:chgData name="Siniša ᵀᴴᴱ ᴼᴿᴵᴳᴵᴻᴬᴸ Wolfenstein" userId="215f646470bc261a" providerId="LiveId" clId="{5BFBD172-CB60-406F-BB96-F64C8F4EE7E5}" dt="2021-02-12T17:27:50.537" v="7046" actId="14100"/>
          <ac:spMkLst>
            <pc:docMk/>
            <pc:sldMk cId="4277205530" sldId="486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5BFBD172-CB60-406F-BB96-F64C8F4EE7E5}" dt="2021-02-12T17:27:52.894" v="7047" actId="1076"/>
          <ac:picMkLst>
            <pc:docMk/>
            <pc:sldMk cId="4277205530" sldId="486"/>
            <ac:picMk id="14" creationId="{348446D7-804E-42D8-B4BE-06CF4E69FE8C}"/>
          </ac:picMkLst>
        </pc:picChg>
      </pc:sldChg>
      <pc:sldChg chg="addSp delSp modSp add delAnim modAnim">
        <pc:chgData name="Siniša ᵀᴴᴱ ᴼᴿᴵᴳᴵᴻᴬᴸ Wolfenstein" userId="215f646470bc261a" providerId="LiveId" clId="{5BFBD172-CB60-406F-BB96-F64C8F4EE7E5}" dt="2021-02-12T17:50:14.774" v="8777"/>
        <pc:sldMkLst>
          <pc:docMk/>
          <pc:sldMk cId="3383849546" sldId="487"/>
        </pc:sldMkLst>
        <pc:spChg chg="mod">
          <ac:chgData name="Siniša ᵀᴴᴱ ᴼᴿᴵᴳᴵᴻᴬᴸ Wolfenstein" userId="215f646470bc261a" providerId="LiveId" clId="{5BFBD172-CB60-406F-BB96-F64C8F4EE7E5}" dt="2021-02-12T17:32:15.739" v="7134" actId="27636"/>
          <ac:spMkLst>
            <pc:docMk/>
            <pc:sldMk cId="3383849546" sldId="487"/>
            <ac:spMk id="6" creationId="{010AB125-9086-4261-98B4-FC5A0801347C}"/>
          </ac:spMkLst>
        </pc:spChg>
        <pc:spChg chg="mod">
          <ac:chgData name="Siniša ᵀᴴᴱ ᴼᴿᴵᴳᴵᴻᴬᴸ Wolfenstein" userId="215f646470bc261a" providerId="LiveId" clId="{5BFBD172-CB60-406F-BB96-F64C8F4EE7E5}" dt="2021-02-12T17:29:37.952" v="7071" actId="14100"/>
          <ac:spMkLst>
            <pc:docMk/>
            <pc:sldMk cId="3383849546" sldId="487"/>
            <ac:spMk id="7" creationId="{71056B52-50A8-479F-A415-3D04974C2CD9}"/>
          </ac:spMkLst>
        </pc:spChg>
        <pc:spChg chg="mod">
          <ac:chgData name="Siniša ᵀᴴᴱ ᴼᴿᴵᴳᴵᴻᴬᴸ Wolfenstein" userId="215f646470bc261a" providerId="LiveId" clId="{5BFBD172-CB60-406F-BB96-F64C8F4EE7E5}" dt="2021-02-12T17:33:04.832" v="7157" actId="1076"/>
          <ac:spMkLst>
            <pc:docMk/>
            <pc:sldMk cId="3383849546" sldId="487"/>
            <ac:spMk id="8" creationId="{88043A42-9D16-4EA2-8AA5-967449A196DB}"/>
          </ac:spMkLst>
        </pc:spChg>
        <pc:spChg chg="del">
          <ac:chgData name="Siniša ᵀᴴᴱ ᴼᴿᴵᴳᴵᴻᴬᴸ Wolfenstein" userId="215f646470bc261a" providerId="LiveId" clId="{5BFBD172-CB60-406F-BB96-F64C8F4EE7E5}" dt="2021-02-12T17:29:27.440" v="7067" actId="478"/>
          <ac:spMkLst>
            <pc:docMk/>
            <pc:sldMk cId="3383849546" sldId="487"/>
            <ac:spMk id="10" creationId="{8F592E41-8597-400C-8BC4-3457FA61B1BB}"/>
          </ac:spMkLst>
        </pc:spChg>
        <pc:spChg chg="add mod">
          <ac:chgData name="Siniša ᵀᴴᴱ ᴼᴿᴵᴳᴵᴻᴬᴸ Wolfenstein" userId="215f646470bc261a" providerId="LiveId" clId="{5BFBD172-CB60-406F-BB96-F64C8F4EE7E5}" dt="2021-02-12T17:33:56.636" v="7212" actId="14100"/>
          <ac:spMkLst>
            <pc:docMk/>
            <pc:sldMk cId="3383849546" sldId="487"/>
            <ac:spMk id="11" creationId="{5586E795-A1F3-4703-9220-F218D89FDBC4}"/>
          </ac:spMkLst>
        </pc:spChg>
        <pc:picChg chg="mod">
          <ac:chgData name="Siniša ᵀᴴᴱ ᴼᴿᴵᴳᴵᴻᴬᴸ Wolfenstein" userId="215f646470bc261a" providerId="LiveId" clId="{5BFBD172-CB60-406F-BB96-F64C8F4EE7E5}" dt="2021-02-12T17:33:02.411" v="7156" actId="1076"/>
          <ac:picMkLst>
            <pc:docMk/>
            <pc:sldMk cId="3383849546" sldId="487"/>
            <ac:picMk id="3" creationId="{90902BF3-7DAA-4FE6-B72F-5993B2DDB98F}"/>
          </ac:picMkLst>
        </pc:picChg>
        <pc:picChg chg="del">
          <ac:chgData name="Siniša ᵀᴴᴱ ᴼᴿᴵᴳᴵᴻᴬᴸ Wolfenstein" userId="215f646470bc261a" providerId="LiveId" clId="{5BFBD172-CB60-406F-BB96-F64C8F4EE7E5}" dt="2021-02-12T17:29:25.886" v="7066" actId="478"/>
          <ac:picMkLst>
            <pc:docMk/>
            <pc:sldMk cId="3383849546" sldId="487"/>
            <ac:picMk id="9" creationId="{0F85E3AD-ACAE-4F4E-9DD5-69D0FD4FCCB2}"/>
          </ac:picMkLst>
        </pc:picChg>
        <pc:picChg chg="mod">
          <ac:chgData name="Siniša ᵀᴴᴱ ᴼᴿᴵᴳᴵᴻᴬᴸ Wolfenstein" userId="215f646470bc261a" providerId="LiveId" clId="{5BFBD172-CB60-406F-BB96-F64C8F4EE7E5}" dt="2021-02-12T17:30:06.640" v="7076" actId="1076"/>
          <ac:picMkLst>
            <pc:docMk/>
            <pc:sldMk cId="3383849546" sldId="487"/>
            <ac:picMk id="14" creationId="{348446D7-804E-42D8-B4BE-06CF4E69FE8C}"/>
          </ac:picMkLst>
        </pc:picChg>
      </pc:sldChg>
    </pc:docChg>
  </pc:docChgLst>
  <pc:docChgLst>
    <pc:chgData name="Siniša ᵀᴴᴱ ᴼᴿᴵᴳᴵᴻᴬᴸ Wolfenstein" userId="215f646470bc261a" providerId="LiveId" clId="{220FE6F2-0ACF-47DA-BFC4-9AB634E44184}"/>
    <pc:docChg chg="undo custSel addSld delSld modSld sldOrd">
      <pc:chgData name="Siniša ᵀᴴᴱ ᴼᴿᴵᴳᴵᴻᴬᴸ Wolfenstein" userId="215f646470bc261a" providerId="LiveId" clId="{220FE6F2-0ACF-47DA-BFC4-9AB634E44184}" dt="2021-02-13T07:36:50.704" v="1583" actId="1076"/>
      <pc:docMkLst>
        <pc:docMk/>
      </pc:docMkLst>
      <pc:sldChg chg="modSp">
        <pc:chgData name="Siniša ᵀᴴᴱ ᴼᴿᴵᴳᴵᴻᴬᴸ Wolfenstein" userId="215f646470bc261a" providerId="LiveId" clId="{220FE6F2-0ACF-47DA-BFC4-9AB634E44184}" dt="2021-02-13T07:34:09.830" v="1570" actId="20577"/>
        <pc:sldMkLst>
          <pc:docMk/>
          <pc:sldMk cId="1473559465" sldId="256"/>
        </pc:sldMkLst>
        <pc:spChg chg="mod">
          <ac:chgData name="Siniša ᵀᴴᴱ ᴼᴿᴵᴳᴵᴻᴬᴸ Wolfenstein" userId="215f646470bc261a" providerId="LiveId" clId="{220FE6F2-0ACF-47DA-BFC4-9AB634E44184}" dt="2021-02-13T07:34:09.830" v="157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 delAnim">
        <pc:chgData name="Siniša ᵀᴴᴱ ᴼᴿᴵᴳᴵᴻᴬᴸ Wolfenstein" userId="215f646470bc261a" providerId="LiveId" clId="{220FE6F2-0ACF-47DA-BFC4-9AB634E44184}" dt="2021-02-13T07:30:53.721" v="1448" actId="2696"/>
        <pc:sldMkLst>
          <pc:docMk/>
          <pc:sldMk cId="1448836093" sldId="444"/>
        </pc:sldMkLst>
        <pc:spChg chg="del mod">
          <ac:chgData name="Siniša ᵀᴴᴱ ᴼᴿᴵᴳᴵᴻᴬᴸ Wolfenstein" userId="215f646470bc261a" providerId="LiveId" clId="{220FE6F2-0ACF-47DA-BFC4-9AB634E44184}" dt="2021-02-13T07:30:49.828" v="1447" actId="478"/>
          <ac:spMkLst>
            <pc:docMk/>
            <pc:sldMk cId="1448836093" sldId="444"/>
            <ac:spMk id="18" creationId="{8619A0A9-4971-4637-BA0B-39A4F5D24D27}"/>
          </ac:spMkLst>
        </pc:spChg>
        <pc:picChg chg="del">
          <ac:chgData name="Siniša ᵀᴴᴱ ᴼᴿᴵᴳᴵᴻᴬᴸ Wolfenstein" userId="215f646470bc261a" providerId="LiveId" clId="{220FE6F2-0ACF-47DA-BFC4-9AB634E44184}" dt="2021-02-13T07:30:01.946" v="1438" actId="21"/>
          <ac:picMkLst>
            <pc:docMk/>
            <pc:sldMk cId="1448836093" sldId="444"/>
            <ac:picMk id="17" creationId="{7EB574C3-BBFC-4298-9349-DA1B4B4EE849}"/>
          </ac:picMkLst>
        </pc:picChg>
      </pc:sldChg>
      <pc:sldChg chg="addSp delSp modSp ord delAnim modAnim">
        <pc:chgData name="Siniša ᵀᴴᴱ ᴼᴿᴵᴳᴵᴻᴬᴸ Wolfenstein" userId="215f646470bc261a" providerId="LiveId" clId="{220FE6F2-0ACF-47DA-BFC4-9AB634E44184}" dt="2021-02-13T07:35:01.667" v="1571"/>
        <pc:sldMkLst>
          <pc:docMk/>
          <pc:sldMk cId="325986483" sldId="460"/>
        </pc:sldMkLst>
        <pc:spChg chg="mod">
          <ac:chgData name="Siniša ᵀᴴᴱ ᴼᴿᴵᴳᴵᴻᴬᴸ Wolfenstein" userId="215f646470bc261a" providerId="LiveId" clId="{220FE6F2-0ACF-47DA-BFC4-9AB634E44184}" dt="2021-02-13T07:02:33.508" v="420" actId="20577"/>
          <ac:spMkLst>
            <pc:docMk/>
            <pc:sldMk cId="325986483" sldId="460"/>
            <ac:spMk id="8" creationId="{D48593FF-D835-47C2-BC10-D8E8DDD1FCBF}"/>
          </ac:spMkLst>
        </pc:spChg>
        <pc:spChg chg="del">
          <ac:chgData name="Siniša ᵀᴴᴱ ᴼᴿᴵᴳᴵᴻᴬᴸ Wolfenstein" userId="215f646470bc261a" providerId="LiveId" clId="{220FE6F2-0ACF-47DA-BFC4-9AB634E44184}" dt="2021-02-13T07:01:53.133" v="413" actId="478"/>
          <ac:spMkLst>
            <pc:docMk/>
            <pc:sldMk cId="325986483" sldId="460"/>
            <ac:spMk id="10" creationId="{A3BF8D71-0E10-4C26-8D2B-68AB112CB5F2}"/>
          </ac:spMkLst>
        </pc:spChg>
        <pc:spChg chg="mod">
          <ac:chgData name="Siniša ᵀᴴᴱ ᴼᴿᴵᴳᴵᴻᴬᴸ Wolfenstein" userId="215f646470bc261a" providerId="LiveId" clId="{220FE6F2-0ACF-47DA-BFC4-9AB634E44184}" dt="2021-02-13T07:06:54.188" v="800" actId="1076"/>
          <ac:spMkLst>
            <pc:docMk/>
            <pc:sldMk cId="325986483" sldId="460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220FE6F2-0ACF-47DA-BFC4-9AB634E44184}" dt="2021-02-13T07:01:55.837" v="414" actId="478"/>
          <ac:spMkLst>
            <pc:docMk/>
            <pc:sldMk cId="325986483" sldId="460"/>
            <ac:spMk id="12" creationId="{6B4E3940-2504-4616-B7E2-7121107BF702}"/>
          </ac:spMkLst>
        </pc:spChg>
        <pc:spChg chg="mod">
          <ac:chgData name="Siniša ᵀᴴᴱ ᴼᴿᴵᴳᴵᴻᴬᴸ Wolfenstein" userId="215f646470bc261a" providerId="LiveId" clId="{220FE6F2-0ACF-47DA-BFC4-9AB634E44184}" dt="2021-02-13T07:06:46.844" v="798" actId="1076"/>
          <ac:spMkLst>
            <pc:docMk/>
            <pc:sldMk cId="325986483" sldId="460"/>
            <ac:spMk id="13" creationId="{6DDADE87-A8C0-44BE-9092-983536454E96}"/>
          </ac:spMkLst>
        </pc:spChg>
        <pc:picChg chg="mod">
          <ac:chgData name="Siniša ᵀᴴᴱ ᴼᴿᴵᴳᴵᴻᴬᴸ Wolfenstein" userId="215f646470bc261a" providerId="LiveId" clId="{220FE6F2-0ACF-47DA-BFC4-9AB634E44184}" dt="2021-02-13T07:02:29.989" v="419" actId="1076"/>
          <ac:picMkLst>
            <pc:docMk/>
            <pc:sldMk cId="325986483" sldId="460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220FE6F2-0ACF-47DA-BFC4-9AB634E44184}" dt="2021-02-13T07:07:05.030" v="803" actId="1076"/>
          <ac:picMkLst>
            <pc:docMk/>
            <pc:sldMk cId="325986483" sldId="460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220FE6F2-0ACF-47DA-BFC4-9AB634E44184}" dt="2021-02-13T07:06:42.984" v="797" actId="1076"/>
          <ac:picMkLst>
            <pc:docMk/>
            <pc:sldMk cId="325986483" sldId="460"/>
            <ac:picMk id="4" creationId="{80796399-32BB-42B8-993A-51F220DEEB8F}"/>
          </ac:picMkLst>
        </pc:picChg>
      </pc:sldChg>
      <pc:sldChg chg="del">
        <pc:chgData name="Siniša ᵀᴴᴱ ᴼᴿᴵᴳᴵᴻᴬᴸ Wolfenstein" userId="215f646470bc261a" providerId="LiveId" clId="{220FE6F2-0ACF-47DA-BFC4-9AB634E44184}" dt="2021-02-13T07:28:54.741" v="1357" actId="2696"/>
        <pc:sldMkLst>
          <pc:docMk/>
          <pc:sldMk cId="1123567408" sldId="467"/>
        </pc:sldMkLst>
      </pc:sldChg>
      <pc:sldChg chg="del">
        <pc:chgData name="Siniša ᵀᴴᴱ ᴼᴿᴵᴳᴵᴻᴬᴸ Wolfenstein" userId="215f646470bc261a" providerId="LiveId" clId="{220FE6F2-0ACF-47DA-BFC4-9AB634E44184}" dt="2021-02-13T07:28:53.068" v="1355" actId="2696"/>
        <pc:sldMkLst>
          <pc:docMk/>
          <pc:sldMk cId="2067843151" sldId="470"/>
        </pc:sldMkLst>
      </pc:sldChg>
      <pc:sldChg chg="addSp delSp modSp ord addAnim delAnim modAnim">
        <pc:chgData name="Siniša ᵀᴴᴱ ᴼᴿᴵᴳᴵᴻᴬᴸ Wolfenstein" userId="215f646470bc261a" providerId="LiveId" clId="{220FE6F2-0ACF-47DA-BFC4-9AB634E44184}" dt="2021-02-13T07:12:17.520" v="1021"/>
        <pc:sldMkLst>
          <pc:docMk/>
          <pc:sldMk cId="2618825649" sldId="474"/>
        </pc:sldMkLst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5" creationId="{9E3CAAEE-C29A-4F66-888B-A2BEE4C8DC8C}"/>
          </ac:spMkLst>
        </pc:spChg>
        <pc:spChg chg="mod">
          <ac:chgData name="Siniša ᵀᴴᴱ ᴼᴿᴵᴳᴵᴻᴬᴸ Wolfenstein" userId="215f646470bc261a" providerId="LiveId" clId="{220FE6F2-0ACF-47DA-BFC4-9AB634E44184}" dt="2021-02-13T07:12:09.375" v="1019" actId="20577"/>
          <ac:spMkLst>
            <pc:docMk/>
            <pc:sldMk cId="2618825649" sldId="474"/>
            <ac:spMk id="6" creationId="{010AB125-9086-4261-98B4-FC5A0801347C}"/>
          </ac:spMkLst>
        </pc:spChg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7" creationId="{CE7BD3D8-2D3C-438B-B63B-926B36C70D2D}"/>
          </ac:spMkLst>
        </pc:spChg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8" creationId="{82611F0B-09D9-4773-A838-6F24E2BCB8F7}"/>
          </ac:spMkLst>
        </pc:spChg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9" creationId="{0E0622FB-58E8-43EE-81F4-9C6312D76031}"/>
          </ac:spMkLst>
        </pc:spChg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10" creationId="{BC25070F-6D27-43CE-A47A-EBEE6778DEEB}"/>
          </ac:spMkLst>
        </pc:spChg>
        <pc:spChg chg="add del">
          <ac:chgData name="Siniša ᵀᴴᴱ ᴼᴿᴵᴳᴵᴻᴬᴸ Wolfenstein" userId="215f646470bc261a" providerId="LiveId" clId="{220FE6F2-0ACF-47DA-BFC4-9AB634E44184}" dt="2021-02-13T07:07:54.701" v="812" actId="478"/>
          <ac:spMkLst>
            <pc:docMk/>
            <pc:sldMk cId="2618825649" sldId="474"/>
            <ac:spMk id="11" creationId="{02356DCD-A4D8-477C-A530-55A6CC11A9C6}"/>
          </ac:spMkLst>
        </pc:spChg>
        <pc:picChg chg="mod">
          <ac:chgData name="Siniša ᵀᴴᴱ ᴼᴿᴵᴳᴵᴻᴬᴸ Wolfenstein" userId="215f646470bc261a" providerId="LiveId" clId="{220FE6F2-0ACF-47DA-BFC4-9AB634E44184}" dt="2021-02-13T07:08:03.477" v="813" actId="14826"/>
          <ac:picMkLst>
            <pc:docMk/>
            <pc:sldMk cId="2618825649" sldId="474"/>
            <ac:picMk id="4" creationId="{1B2619D9-4F98-4A11-8FFE-57C7EB1F529A}"/>
          </ac:picMkLst>
        </pc:picChg>
        <pc:picChg chg="add del mod">
          <ac:chgData name="Siniša ᵀᴴᴱ ᴼᴿᴵᴳᴵᴻᴬᴸ Wolfenstein" userId="215f646470bc261a" providerId="LiveId" clId="{220FE6F2-0ACF-47DA-BFC4-9AB634E44184}" dt="2021-02-13T07:09:07.222" v="843" actId="14100"/>
          <ac:picMkLst>
            <pc:docMk/>
            <pc:sldMk cId="2618825649" sldId="474"/>
            <ac:picMk id="14" creationId="{348446D7-804E-42D8-B4BE-06CF4E69FE8C}"/>
          </ac:picMkLst>
        </pc:picChg>
      </pc:sldChg>
      <pc:sldChg chg="del">
        <pc:chgData name="Siniša ᵀᴴᴱ ᴼᴿᴵᴳᴵᴻᴬᴸ Wolfenstein" userId="215f646470bc261a" providerId="LiveId" clId="{220FE6F2-0ACF-47DA-BFC4-9AB634E44184}" dt="2021-02-13T07:28:53.853" v="1356" actId="2696"/>
        <pc:sldMkLst>
          <pc:docMk/>
          <pc:sldMk cId="350961881" sldId="480"/>
        </pc:sldMkLst>
      </pc:sldChg>
      <pc:sldChg chg="del">
        <pc:chgData name="Siniša ᵀᴴᴱ ᴼᴿᴵᴳᴵᴻᴬᴸ Wolfenstein" userId="215f646470bc261a" providerId="LiveId" clId="{220FE6F2-0ACF-47DA-BFC4-9AB634E44184}" dt="2021-02-13T07:28:48.744" v="1351" actId="2696"/>
        <pc:sldMkLst>
          <pc:docMk/>
          <pc:sldMk cId="3899423844" sldId="483"/>
        </pc:sldMkLst>
      </pc:sldChg>
      <pc:sldChg chg="del">
        <pc:chgData name="Siniša ᵀᴴᴱ ᴼᴿᴵᴳᴵᴻᴬᴸ Wolfenstein" userId="215f646470bc261a" providerId="LiveId" clId="{220FE6F2-0ACF-47DA-BFC4-9AB634E44184}" dt="2021-02-13T07:28:52.168" v="1354" actId="2696"/>
        <pc:sldMkLst>
          <pc:docMk/>
          <pc:sldMk cId="1870840151" sldId="484"/>
        </pc:sldMkLst>
      </pc:sldChg>
      <pc:sldChg chg="del">
        <pc:chgData name="Siniša ᵀᴴᴱ ᴼᴿᴵᴳᴵᴻᴬᴸ Wolfenstein" userId="215f646470bc261a" providerId="LiveId" clId="{220FE6F2-0ACF-47DA-BFC4-9AB634E44184}" dt="2021-02-13T07:28:51.311" v="1353" actId="2696"/>
        <pc:sldMkLst>
          <pc:docMk/>
          <pc:sldMk cId="1236406746" sldId="485"/>
        </pc:sldMkLst>
      </pc:sldChg>
      <pc:sldChg chg="del">
        <pc:chgData name="Siniša ᵀᴴᴱ ᴼᴿᴵᴳᴵᴻᴬᴸ Wolfenstein" userId="215f646470bc261a" providerId="LiveId" clId="{220FE6F2-0ACF-47DA-BFC4-9AB634E44184}" dt="2021-02-13T07:28:50.531" v="1352" actId="2696"/>
        <pc:sldMkLst>
          <pc:docMk/>
          <pc:sldMk cId="4277205530" sldId="486"/>
        </pc:sldMkLst>
      </pc:sldChg>
      <pc:sldChg chg="del">
        <pc:chgData name="Siniša ᵀᴴᴱ ᴼᴿᴵᴳᴵᴻᴬᴸ Wolfenstein" userId="215f646470bc261a" providerId="LiveId" clId="{220FE6F2-0ACF-47DA-BFC4-9AB634E44184}" dt="2021-02-13T07:28:47.827" v="1350" actId="2696"/>
        <pc:sldMkLst>
          <pc:docMk/>
          <pc:sldMk cId="3383849546" sldId="487"/>
        </pc:sldMkLst>
      </pc:sldChg>
      <pc:sldChg chg="delSp modSp add delAnim modAnim">
        <pc:chgData name="Siniša ᵀᴴᴱ ᴼᴿᴵᴳᴵᴻᴬᴸ Wolfenstein" userId="215f646470bc261a" providerId="LiveId" clId="{220FE6F2-0ACF-47DA-BFC4-9AB634E44184}" dt="2021-02-13T07:14:08.292" v="1032" actId="20577"/>
        <pc:sldMkLst>
          <pc:docMk/>
          <pc:sldMk cId="814094373" sldId="488"/>
        </pc:sldMkLst>
        <pc:spChg chg="mod">
          <ac:chgData name="Siniša ᵀᴴᴱ ᴼᴿᴵᴳᴵᴻᴬᴸ Wolfenstein" userId="215f646470bc261a" providerId="LiveId" clId="{220FE6F2-0ACF-47DA-BFC4-9AB634E44184}" dt="2021-02-13T06:58:43.581" v="105" actId="1076"/>
          <ac:spMkLst>
            <pc:docMk/>
            <pc:sldMk cId="814094373" sldId="488"/>
            <ac:spMk id="5" creationId="{7F10C940-A1A3-400A-9B00-C2A3EA293670}"/>
          </ac:spMkLst>
        </pc:spChg>
        <pc:spChg chg="mod">
          <ac:chgData name="Siniša ᵀᴴᴱ ᴼᴿᴵᴳᴵᴻᴬᴸ Wolfenstein" userId="215f646470bc261a" providerId="LiveId" clId="{220FE6F2-0ACF-47DA-BFC4-9AB634E44184}" dt="2021-02-13T07:14:08.292" v="1032" actId="20577"/>
          <ac:spMkLst>
            <pc:docMk/>
            <pc:sldMk cId="814094373" sldId="488"/>
            <ac:spMk id="6" creationId="{224905A2-C2F1-4680-BCC6-FB38BBDE2097}"/>
          </ac:spMkLst>
        </pc:spChg>
        <pc:spChg chg="mod">
          <ac:chgData name="Siniša ᵀᴴᴱ ᴼᴿᴵᴳᴵᴻᴬᴸ Wolfenstein" userId="215f646470bc261a" providerId="LiveId" clId="{220FE6F2-0ACF-47DA-BFC4-9AB634E44184}" dt="2021-02-13T06:58:49.123" v="106" actId="20577"/>
          <ac:spMkLst>
            <pc:docMk/>
            <pc:sldMk cId="814094373" sldId="488"/>
            <ac:spMk id="10" creationId="{A3BF8D71-0E10-4C26-8D2B-68AB112CB5F2}"/>
          </ac:spMkLst>
        </pc:spChg>
        <pc:spChg chg="mod">
          <ac:chgData name="Siniša ᵀᴴᴱ ᴼᴿᴵᴳᴵᴻᴬᴸ Wolfenstein" userId="215f646470bc261a" providerId="LiveId" clId="{220FE6F2-0ACF-47DA-BFC4-9AB634E44184}" dt="2021-02-13T07:00:17.569" v="269" actId="20577"/>
          <ac:spMkLst>
            <pc:docMk/>
            <pc:sldMk cId="814094373" sldId="488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220FE6F2-0ACF-47DA-BFC4-9AB634E44184}" dt="2021-02-13T06:55:54.727" v="5" actId="478"/>
          <ac:spMkLst>
            <pc:docMk/>
            <pc:sldMk cId="814094373" sldId="488"/>
            <ac:spMk id="15" creationId="{E9A42C61-16C8-46B8-B638-6A0253D84903}"/>
          </ac:spMkLst>
        </pc:spChg>
      </pc:sldChg>
      <pc:sldChg chg="addSp delSp new add del delAnim modAnim">
        <pc:chgData name="Siniša ᵀᴴᴱ ᴼᴿᴵᴳᴵᴻᴬᴸ Wolfenstein" userId="215f646470bc261a" providerId="LiveId" clId="{220FE6F2-0ACF-47DA-BFC4-9AB634E44184}" dt="2021-02-13T07:29:52.262" v="1437" actId="2696"/>
        <pc:sldMkLst>
          <pc:docMk/>
          <pc:sldMk cId="3776322087" sldId="489"/>
        </pc:sldMkLst>
        <pc:spChg chg="del">
          <ac:chgData name="Siniša ᵀᴴᴱ ᴼᴿᴵᴳᴵᴻᴬᴸ Wolfenstein" userId="215f646470bc261a" providerId="LiveId" clId="{220FE6F2-0ACF-47DA-BFC4-9AB634E44184}" dt="2021-02-13T06:55:49.689" v="3" actId="478"/>
          <ac:spMkLst>
            <pc:docMk/>
            <pc:sldMk cId="3776322087" sldId="489"/>
            <ac:spMk id="2" creationId="{96896B98-2371-49B8-8CC1-946DC0B4F8BB}"/>
          </ac:spMkLst>
        </pc:spChg>
        <pc:spChg chg="del">
          <ac:chgData name="Siniša ᵀᴴᴱ ᴼᴿᴵᴳᴵᴻᴬᴸ Wolfenstein" userId="215f646470bc261a" providerId="LiveId" clId="{220FE6F2-0ACF-47DA-BFC4-9AB634E44184}" dt="2021-02-13T06:55:51.554" v="4" actId="478"/>
          <ac:spMkLst>
            <pc:docMk/>
            <pc:sldMk cId="3776322087" sldId="489"/>
            <ac:spMk id="3" creationId="{587962B0-3AC0-4AC5-A1D5-B111D711AEB1}"/>
          </ac:spMkLst>
        </pc:spChg>
        <pc:spChg chg="add del">
          <ac:chgData name="Siniša ᵀᴴᴱ ᴼᴿᴵᴳᴵᴻᴬᴸ Wolfenstein" userId="215f646470bc261a" providerId="LiveId" clId="{220FE6F2-0ACF-47DA-BFC4-9AB634E44184}" dt="2021-02-13T07:15:34.235" v="1042" actId="21"/>
          <ac:spMkLst>
            <pc:docMk/>
            <pc:sldMk cId="3776322087" sldId="489"/>
            <ac:spMk id="4" creationId="{3CDA1770-7A53-4D55-B34C-D1F38E2DECA1}"/>
          </ac:spMkLst>
        </pc:spChg>
      </pc:sldChg>
      <pc:sldChg chg="addSp modSp add modAnim">
        <pc:chgData name="Siniša ᵀᴴᴱ ᴼᴿᴵᴳᴵᴻᴬᴸ Wolfenstein" userId="215f646470bc261a" providerId="LiveId" clId="{220FE6F2-0ACF-47DA-BFC4-9AB634E44184}" dt="2021-02-13T07:16:38.732" v="1088"/>
        <pc:sldMkLst>
          <pc:docMk/>
          <pc:sldMk cId="4258993660" sldId="490"/>
        </pc:sldMkLst>
        <pc:spChg chg="add mod">
          <ac:chgData name="Siniša ᵀᴴᴱ ᴼᴿᴵᴳᴵᴻᴬᴸ Wolfenstein" userId="215f646470bc261a" providerId="LiveId" clId="{220FE6F2-0ACF-47DA-BFC4-9AB634E44184}" dt="2021-02-13T07:16:14.014" v="1083" actId="255"/>
          <ac:spMkLst>
            <pc:docMk/>
            <pc:sldMk cId="4258993660" sldId="490"/>
            <ac:spMk id="5" creationId="{E9F2F40F-EAFB-45C4-B585-32BEB922E546}"/>
          </ac:spMkLst>
        </pc:spChg>
        <pc:spChg chg="mod">
          <ac:chgData name="Siniša ᵀᴴᴱ ᴼᴿᴵᴳᴵᴻᴬᴸ Wolfenstein" userId="215f646470bc261a" providerId="LiveId" clId="{220FE6F2-0ACF-47DA-BFC4-9AB634E44184}" dt="2021-02-13T07:14:43.595" v="1040" actId="1076"/>
          <ac:spMkLst>
            <pc:docMk/>
            <pc:sldMk cId="4258993660" sldId="490"/>
            <ac:spMk id="6" creationId="{010AB125-9086-4261-98B4-FC5A0801347C}"/>
          </ac:spMkLst>
        </pc:spChg>
        <pc:picChg chg="mod">
          <ac:chgData name="Siniša ᵀᴴᴱ ᴼᴿᴵᴳᴵᴻᴬᴸ Wolfenstein" userId="215f646470bc261a" providerId="LiveId" clId="{220FE6F2-0ACF-47DA-BFC4-9AB634E44184}" dt="2021-02-13T07:13:34.581" v="1026" actId="1076"/>
          <ac:picMkLst>
            <pc:docMk/>
            <pc:sldMk cId="4258993660" sldId="490"/>
            <ac:picMk id="14" creationId="{348446D7-804E-42D8-B4BE-06CF4E69FE8C}"/>
          </ac:picMkLst>
        </pc:picChg>
      </pc:sldChg>
      <pc:sldChg chg="modSp add del">
        <pc:chgData name="Siniša ᵀᴴᴱ ᴼᴿᴵᴳᴵᴻᴬᴸ Wolfenstein" userId="215f646470bc261a" providerId="LiveId" clId="{220FE6F2-0ACF-47DA-BFC4-9AB634E44184}" dt="2021-02-13T07:17:20.944" v="1092"/>
        <pc:sldMkLst>
          <pc:docMk/>
          <pc:sldMk cId="2403100256" sldId="491"/>
        </pc:sldMkLst>
        <pc:picChg chg="mod">
          <ac:chgData name="Siniša ᵀᴴᴱ ᴼᴿᴵᴳᴵᴻᴬᴸ Wolfenstein" userId="215f646470bc261a" providerId="LiveId" clId="{220FE6F2-0ACF-47DA-BFC4-9AB634E44184}" dt="2021-02-13T07:17:19.846" v="1091" actId="1076"/>
          <ac:picMkLst>
            <pc:docMk/>
            <pc:sldMk cId="2403100256" sldId="491"/>
            <ac:picMk id="14" creationId="{348446D7-804E-42D8-B4BE-06CF4E69FE8C}"/>
          </ac:picMkLst>
        </pc:picChg>
      </pc:sldChg>
      <pc:sldChg chg="addSp delSp modSp add ord delAnim modAnim">
        <pc:chgData name="Siniša ᵀᴴᴱ ᴼᴿᴵᴳᴵᴻᴬᴸ Wolfenstein" userId="215f646470bc261a" providerId="LiveId" clId="{220FE6F2-0ACF-47DA-BFC4-9AB634E44184}" dt="2021-02-13T07:35:35.731" v="1572"/>
        <pc:sldMkLst>
          <pc:docMk/>
          <pc:sldMk cId="3831773235" sldId="491"/>
        </pc:sldMkLst>
        <pc:spChg chg="mod">
          <ac:chgData name="Siniša ᵀᴴᴱ ᴼᴿᴵᴳᴵᴻᴬᴸ Wolfenstein" userId="215f646470bc261a" providerId="LiveId" clId="{220FE6F2-0ACF-47DA-BFC4-9AB634E44184}" dt="2021-02-13T07:17:40.513" v="1115" actId="20577"/>
          <ac:spMkLst>
            <pc:docMk/>
            <pc:sldMk cId="3831773235" sldId="491"/>
            <ac:spMk id="8" creationId="{D48593FF-D835-47C2-BC10-D8E8DDD1FCBF}"/>
          </ac:spMkLst>
        </pc:spChg>
        <pc:spChg chg="mod">
          <ac:chgData name="Siniša ᵀᴴᴱ ᴼᴿᴵᴳᴵᴻᴬᴸ Wolfenstein" userId="215f646470bc261a" providerId="LiveId" clId="{220FE6F2-0ACF-47DA-BFC4-9AB634E44184}" dt="2021-02-13T07:19:31.883" v="1167" actId="1036"/>
          <ac:spMkLst>
            <pc:docMk/>
            <pc:sldMk cId="3831773235" sldId="491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220FE6F2-0ACF-47DA-BFC4-9AB634E44184}" dt="2021-02-13T07:18:13.687" v="1117" actId="478"/>
          <ac:spMkLst>
            <pc:docMk/>
            <pc:sldMk cId="3831773235" sldId="491"/>
            <ac:spMk id="13" creationId="{6DDADE87-A8C0-44BE-9092-983536454E96}"/>
          </ac:spMkLst>
        </pc:spChg>
        <pc:spChg chg="add mod">
          <ac:chgData name="Siniša ᵀᴴᴱ ᴼᴿᴵᴳᴵᴻᴬᴸ Wolfenstein" userId="215f646470bc261a" providerId="LiveId" clId="{220FE6F2-0ACF-47DA-BFC4-9AB634E44184}" dt="2021-02-13T07:21:56.343" v="1234" actId="1076"/>
          <ac:spMkLst>
            <pc:docMk/>
            <pc:sldMk cId="3831773235" sldId="491"/>
            <ac:spMk id="17" creationId="{3E8B4C5D-B9D6-4182-AEBB-6A60CD0D51E7}"/>
          </ac:spMkLst>
        </pc:spChg>
        <pc:picChg chg="mod">
          <ac:chgData name="Siniša ᵀᴴᴱ ᴼᴿᴵᴳᴵᴻᴬᴸ Wolfenstein" userId="215f646470bc261a" providerId="LiveId" clId="{220FE6F2-0ACF-47DA-BFC4-9AB634E44184}" dt="2021-02-13T07:18:01.035" v="1116" actId="14826"/>
          <ac:picMkLst>
            <pc:docMk/>
            <pc:sldMk cId="3831773235" sldId="491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220FE6F2-0ACF-47DA-BFC4-9AB634E44184}" dt="2021-02-13T07:18:47.520" v="1124" actId="1076"/>
          <ac:picMkLst>
            <pc:docMk/>
            <pc:sldMk cId="3831773235" sldId="491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220FE6F2-0ACF-47DA-BFC4-9AB634E44184}" dt="2021-02-13T07:18:15.053" v="1118" actId="478"/>
          <ac:picMkLst>
            <pc:docMk/>
            <pc:sldMk cId="3831773235" sldId="491"/>
            <ac:picMk id="4" creationId="{80796399-32BB-42B8-993A-51F220DEEB8F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15.599" v="1170" actId="1076"/>
          <ac:picMkLst>
            <pc:docMk/>
            <pc:sldMk cId="3831773235" sldId="491"/>
            <ac:picMk id="9" creationId="{D4508D5F-5F57-492D-81C1-6B1F54800D61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20.743" v="1172" actId="1076"/>
          <ac:picMkLst>
            <pc:docMk/>
            <pc:sldMk cId="3831773235" sldId="491"/>
            <ac:picMk id="10" creationId="{7A8C6758-DB02-4532-820E-F6EFD1969374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25.277" v="1174" actId="1076"/>
          <ac:picMkLst>
            <pc:docMk/>
            <pc:sldMk cId="3831773235" sldId="491"/>
            <ac:picMk id="12" creationId="{76D8E86D-4A09-4907-AE5D-388F2F84F888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30.291" v="1176" actId="1076"/>
          <ac:picMkLst>
            <pc:docMk/>
            <pc:sldMk cId="3831773235" sldId="491"/>
            <ac:picMk id="14" creationId="{7A9F7D4C-6DC2-4264-AA83-F5471362F55D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37.507" v="1178" actId="1076"/>
          <ac:picMkLst>
            <pc:docMk/>
            <pc:sldMk cId="3831773235" sldId="491"/>
            <ac:picMk id="15" creationId="{AA5BAA35-39E5-4F3E-8CFF-2E91702AE821}"/>
          </ac:picMkLst>
        </pc:picChg>
        <pc:picChg chg="add mod">
          <ac:chgData name="Siniša ᵀᴴᴱ ᴼᴿᴵᴳᴵᴻᴬᴸ Wolfenstein" userId="215f646470bc261a" providerId="LiveId" clId="{220FE6F2-0ACF-47DA-BFC4-9AB634E44184}" dt="2021-02-13T07:20:42.091" v="1180" actId="1076"/>
          <ac:picMkLst>
            <pc:docMk/>
            <pc:sldMk cId="3831773235" sldId="491"/>
            <ac:picMk id="16" creationId="{E839DBB6-4E5D-4ADE-8C77-47A2A4C74137}"/>
          </ac:picMkLst>
        </pc:picChg>
      </pc:sldChg>
      <pc:sldChg chg="addSp delSp modSp add delAnim modAnim">
        <pc:chgData name="Siniša ᵀᴴᴱ ᴼᴿᴵᴳᴵᴻᴬᴸ Wolfenstein" userId="215f646470bc261a" providerId="LiveId" clId="{220FE6F2-0ACF-47DA-BFC4-9AB634E44184}" dt="2021-02-13T07:36:00.353" v="1576" actId="1035"/>
        <pc:sldMkLst>
          <pc:docMk/>
          <pc:sldMk cId="3256084950" sldId="492"/>
        </pc:sldMkLst>
        <pc:spChg chg="mod">
          <ac:chgData name="Siniša ᵀᴴᴱ ᴼᴿᴵᴳᴵᴻᴬᴸ Wolfenstein" userId="215f646470bc261a" providerId="LiveId" clId="{220FE6F2-0ACF-47DA-BFC4-9AB634E44184}" dt="2021-02-13T07:23:29.132" v="1249" actId="20577"/>
          <ac:spMkLst>
            <pc:docMk/>
            <pc:sldMk cId="3256084950" sldId="492"/>
            <ac:spMk id="8" creationId="{D48593FF-D835-47C2-BC10-D8E8DDD1FCBF}"/>
          </ac:spMkLst>
        </pc:spChg>
        <pc:spChg chg="mod">
          <ac:chgData name="Siniša ᵀᴴᴱ ᴼᴿᴵᴳᴵᴻᴬᴸ Wolfenstein" userId="215f646470bc261a" providerId="LiveId" clId="{220FE6F2-0ACF-47DA-BFC4-9AB634E44184}" dt="2021-02-13T07:24:28.343" v="1291" actId="14100"/>
          <ac:spMkLst>
            <pc:docMk/>
            <pc:sldMk cId="3256084950" sldId="492"/>
            <ac:spMk id="10" creationId="{A3BF8D71-0E10-4C26-8D2B-68AB112CB5F2}"/>
          </ac:spMkLst>
        </pc:spChg>
        <pc:spChg chg="mod">
          <ac:chgData name="Siniša ᵀᴴᴱ ᴼᴿᴵᴳᴵᴻᴬᴸ Wolfenstein" userId="215f646470bc261a" providerId="LiveId" clId="{220FE6F2-0ACF-47DA-BFC4-9AB634E44184}" dt="2021-02-13T07:27:04.711" v="1343" actId="1076"/>
          <ac:spMkLst>
            <pc:docMk/>
            <pc:sldMk cId="3256084950" sldId="492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220FE6F2-0ACF-47DA-BFC4-9AB634E44184}" dt="2021-02-13T07:23:32.666" v="1250" actId="478"/>
          <ac:spMkLst>
            <pc:docMk/>
            <pc:sldMk cId="3256084950" sldId="492"/>
            <ac:spMk id="12" creationId="{6B4E3940-2504-4616-B7E2-7121107BF702}"/>
          </ac:spMkLst>
        </pc:spChg>
        <pc:spChg chg="del">
          <ac:chgData name="Siniša ᵀᴴᴱ ᴼᴿᴵᴳᴵᴻᴬᴸ Wolfenstein" userId="215f646470bc261a" providerId="LiveId" clId="{220FE6F2-0ACF-47DA-BFC4-9AB634E44184}" dt="2021-02-13T07:25:36.276" v="1299" actId="478"/>
          <ac:spMkLst>
            <pc:docMk/>
            <pc:sldMk cId="3256084950" sldId="492"/>
            <ac:spMk id="13" creationId="{6DDADE87-A8C0-44BE-9092-983536454E96}"/>
          </ac:spMkLst>
        </pc:spChg>
        <pc:spChg chg="add mod">
          <ac:chgData name="Siniša ᵀᴴᴱ ᴼᴿᴵᴳᴵᴻᴬᴸ Wolfenstein" userId="215f646470bc261a" providerId="LiveId" clId="{220FE6F2-0ACF-47DA-BFC4-9AB634E44184}" dt="2021-02-13T07:30:27.591" v="1444" actId="14100"/>
          <ac:spMkLst>
            <pc:docMk/>
            <pc:sldMk cId="3256084950" sldId="492"/>
            <ac:spMk id="14" creationId="{E766F906-E65E-40CA-BFD4-19F0D1C4E9F1}"/>
          </ac:spMkLst>
        </pc:spChg>
        <pc:picChg chg="mod">
          <ac:chgData name="Siniša ᵀᴴᴱ ᴼᴿᴵᴳᴵᴻᴬᴸ Wolfenstein" userId="215f646470bc261a" providerId="LiveId" clId="{220FE6F2-0ACF-47DA-BFC4-9AB634E44184}" dt="2021-02-13T07:36:00.353" v="1576" actId="1035"/>
          <ac:picMkLst>
            <pc:docMk/>
            <pc:sldMk cId="3256084950" sldId="492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220FE6F2-0ACF-47DA-BFC4-9AB634E44184}" dt="2021-02-13T07:27:13.682" v="1349" actId="1035"/>
          <ac:picMkLst>
            <pc:docMk/>
            <pc:sldMk cId="3256084950" sldId="492"/>
            <ac:picMk id="3" creationId="{A28935E5-DB7F-48EB-AD70-57EC8FA792E6}"/>
          </ac:picMkLst>
        </pc:picChg>
        <pc:picChg chg="add mod">
          <ac:chgData name="Siniša ᵀᴴᴱ ᴼᴿᴵᴳᴵᴻᴬᴸ Wolfenstein" userId="215f646470bc261a" providerId="LiveId" clId="{220FE6F2-0ACF-47DA-BFC4-9AB634E44184}" dt="2021-02-13T07:30:11.264" v="1440" actId="1076"/>
          <ac:picMkLst>
            <pc:docMk/>
            <pc:sldMk cId="3256084950" sldId="492"/>
            <ac:picMk id="9" creationId="{8DC6492C-AA04-4254-BDF5-E90410E161A8}"/>
          </ac:picMkLst>
        </pc:picChg>
      </pc:sldChg>
      <pc:sldChg chg="delSp modSp add delAnim modAnim">
        <pc:chgData name="Siniša ᵀᴴᴱ ᴼᴿᴵᴳᴵᴻᴬᴸ Wolfenstein" userId="215f646470bc261a" providerId="LiveId" clId="{220FE6F2-0ACF-47DA-BFC4-9AB634E44184}" dt="2021-02-13T07:36:50.704" v="1583" actId="1076"/>
        <pc:sldMkLst>
          <pc:docMk/>
          <pc:sldMk cId="1564079276" sldId="493"/>
        </pc:sldMkLst>
        <pc:spChg chg="del">
          <ac:chgData name="Siniša ᵀᴴᴱ ᴼᴿᴵᴳᴵᴻᴬᴸ Wolfenstein" userId="215f646470bc261a" providerId="LiveId" clId="{220FE6F2-0ACF-47DA-BFC4-9AB634E44184}" dt="2021-02-13T07:36:38.516" v="1579" actId="478"/>
          <ac:spMkLst>
            <pc:docMk/>
            <pc:sldMk cId="1564079276" sldId="493"/>
            <ac:spMk id="10" creationId="{A3BF8D71-0E10-4C26-8D2B-68AB112CB5F2}"/>
          </ac:spMkLst>
        </pc:spChg>
        <pc:spChg chg="mod">
          <ac:chgData name="Siniša ᵀᴴᴱ ᴼᴿᴵᴳᴵᴻᴬᴸ Wolfenstein" userId="215f646470bc261a" providerId="LiveId" clId="{220FE6F2-0ACF-47DA-BFC4-9AB634E44184}" dt="2021-02-13T07:33:56.268" v="1556" actId="14100"/>
          <ac:spMkLst>
            <pc:docMk/>
            <pc:sldMk cId="1564079276" sldId="493"/>
            <ac:spMk id="11" creationId="{6F9CE73E-9C7D-4D31-B1C0-2FFD9506C888}"/>
          </ac:spMkLst>
        </pc:spChg>
        <pc:spChg chg="del">
          <ac:chgData name="Siniša ᵀᴴᴱ ᴼᴿᴵᴳᴵᴻᴬᴸ Wolfenstein" userId="215f646470bc261a" providerId="LiveId" clId="{220FE6F2-0ACF-47DA-BFC4-9AB634E44184}" dt="2021-02-13T07:31:01.799" v="1452" actId="478"/>
          <ac:spMkLst>
            <pc:docMk/>
            <pc:sldMk cId="1564079276" sldId="493"/>
            <ac:spMk id="14" creationId="{E766F906-E65E-40CA-BFD4-19F0D1C4E9F1}"/>
          </ac:spMkLst>
        </pc:spChg>
        <pc:picChg chg="mod">
          <ac:chgData name="Siniša ᵀᴴᴱ ᴼᴿᴵᴳᴵᴻᴬᴸ Wolfenstein" userId="215f646470bc261a" providerId="LiveId" clId="{220FE6F2-0ACF-47DA-BFC4-9AB634E44184}" dt="2021-02-13T07:36:47.530" v="1582" actId="1076"/>
          <ac:picMkLst>
            <pc:docMk/>
            <pc:sldMk cId="1564079276" sldId="493"/>
            <ac:picMk id="2" creationId="{4BC4FEC6-B234-4A3E-A194-3CA02FB89D98}"/>
          </ac:picMkLst>
        </pc:picChg>
        <pc:picChg chg="mod">
          <ac:chgData name="Siniša ᵀᴴᴱ ᴼᴿᴵᴳᴵᴻᴬᴸ Wolfenstein" userId="215f646470bc261a" providerId="LiveId" clId="{220FE6F2-0ACF-47DA-BFC4-9AB634E44184}" dt="2021-02-13T07:36:50.704" v="1583" actId="1076"/>
          <ac:picMkLst>
            <pc:docMk/>
            <pc:sldMk cId="1564079276" sldId="493"/>
            <ac:picMk id="3" creationId="{A28935E5-DB7F-48EB-AD70-57EC8FA792E6}"/>
          </ac:picMkLst>
        </pc:picChg>
        <pc:picChg chg="del">
          <ac:chgData name="Siniša ᵀᴴᴱ ᴼᴿᴵᴳᴵᴻᴬᴸ Wolfenstein" userId="215f646470bc261a" providerId="LiveId" clId="{220FE6F2-0ACF-47DA-BFC4-9AB634E44184}" dt="2021-02-13T07:30:59.909" v="1451" actId="478"/>
          <ac:picMkLst>
            <pc:docMk/>
            <pc:sldMk cId="1564079276" sldId="493"/>
            <ac:picMk id="9" creationId="{8DC6492C-AA04-4254-BDF5-E90410E161A8}"/>
          </ac:picMkLst>
        </pc:picChg>
      </pc:sldChg>
    </pc:docChg>
  </pc:docChgLst>
  <pc:docChgLst>
    <pc:chgData name="Siniša Vuksan" userId="3af124f9-b8e7-46e3-9422-21ae1d17ac0b" providerId="ADAL" clId="{78609E70-B575-42A8-B4A1-CF14A32ED33D}"/>
    <pc:docChg chg="undo custSel addSld delSld modSld sldOrd">
      <pc:chgData name="Siniša Vuksan" userId="3af124f9-b8e7-46e3-9422-21ae1d17ac0b" providerId="ADAL" clId="{78609E70-B575-42A8-B4A1-CF14A32ED33D}" dt="2021-01-15T17:09:27.930" v="2149"/>
      <pc:docMkLst>
        <pc:docMk/>
      </pc:docMkLst>
      <pc:sldChg chg="modSp">
        <pc:chgData name="Siniša Vuksan" userId="3af124f9-b8e7-46e3-9422-21ae1d17ac0b" providerId="ADAL" clId="{78609E70-B575-42A8-B4A1-CF14A32ED33D}" dt="2021-01-15T15:54:42.964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8609E70-B575-42A8-B4A1-CF14A32ED33D}" dt="2021-01-15T15:54:42.964" v="15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60404417-70EA-4562-99B0-FF0AA0CDD73A}"/>
    <pc:docChg chg="undo custSel addSld delSld modSld sldOrd">
      <pc:chgData name="Siniša Vuksan" userId="3af124f9-b8e7-46e3-9422-21ae1d17ac0b" providerId="ADAL" clId="{60404417-70EA-4562-99B0-FF0AA0CDD73A}" dt="2021-01-15T15:53:32.226" v="4042" actId="20577"/>
      <pc:docMkLst>
        <pc:docMk/>
      </pc:docMkLst>
      <pc:sldChg chg="modSp">
        <pc:chgData name="Siniša Vuksan" userId="3af124f9-b8e7-46e3-9422-21ae1d17ac0b" providerId="ADAL" clId="{60404417-70EA-4562-99B0-FF0AA0CDD73A}" dt="2021-01-15T13:14:11.984" v="4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0404417-70EA-4562-99B0-FF0AA0CDD73A}" dt="2021-01-15T13:14:03.700" v="23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60404417-70EA-4562-99B0-FF0AA0CDD73A}" dt="2021-01-15T13:14:11.984" v="4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2.12.2022.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846/151/890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e8796efe-9803-4bb7-ba16-fccc83ab9fad/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4;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Earth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Matters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Breaking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>
                <a:ea typeface="Cambria" panose="02040503050406030204" pitchFamily="18" charset="0"/>
                <a:cs typeface="+mj-cs"/>
              </a:rPr>
              <a:t>news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3BF8D71-0E10-4C26-8D2B-68AB112CB5F2}"/>
              </a:ext>
            </a:extLst>
          </p:cNvPr>
          <p:cNvSpPr txBox="1">
            <a:spLocks/>
          </p:cNvSpPr>
          <p:nvPr/>
        </p:nvSpPr>
        <p:spPr>
          <a:xfrm>
            <a:off x="257404" y="163773"/>
            <a:ext cx="4947395" cy="915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 err="1"/>
              <a:t>Translate</a:t>
            </a:r>
            <a:r>
              <a:rPr lang="hr-HR" sz="2400" b="1" dirty="0"/>
              <a:t> 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 err="1"/>
              <a:t>opic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cover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a</a:t>
            </a:r>
            <a:r>
              <a:rPr lang="en-US" sz="2400" b="1" dirty="0"/>
              <a:t>n</a:t>
            </a:r>
            <a:r>
              <a:rPr lang="hr-HR" sz="2400" b="1" dirty="0"/>
              <a:t> </a:t>
            </a:r>
            <a:r>
              <a:rPr lang="en-US" sz="2400" b="1" dirty="0"/>
              <a:t>article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rescue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e</a:t>
            </a:r>
            <a:r>
              <a:rPr lang="en-US" sz="2400" b="1" dirty="0" err="1"/>
              <a:t>arthquake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guide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rescue dog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seek</a:t>
            </a:r>
            <a:r>
              <a:rPr lang="hr-HR" sz="2400" b="1" dirty="0"/>
              <a:t> </a:t>
            </a:r>
            <a:r>
              <a:rPr lang="en-US" sz="2400" b="1" dirty="0"/>
              <a:t>out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victim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/>
              <a:t>rapped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a search team</a:t>
            </a:r>
            <a:endParaRPr lang="hr-HR" sz="2400" b="1" dirty="0"/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6B4E3940-2504-4616-B7E2-7121107BF702}"/>
              </a:ext>
            </a:extLst>
          </p:cNvPr>
          <p:cNvSpPr txBox="1">
            <a:spLocks/>
          </p:cNvSpPr>
          <p:nvPr/>
        </p:nvSpPr>
        <p:spPr>
          <a:xfrm>
            <a:off x="2628714" y="1077523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tema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izvijestiti o nečem, pokriti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članak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spasiti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potres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vodič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spasilački pas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tražiti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žrtva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zatočen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tim za potragu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F10C940-A1A3-400A-9B00-C2A3EA293670}"/>
              </a:ext>
            </a:extLst>
          </p:cNvPr>
          <p:cNvSpPr txBox="1">
            <a:spLocks/>
          </p:cNvSpPr>
          <p:nvPr/>
        </p:nvSpPr>
        <p:spPr>
          <a:xfrm>
            <a:off x="6775269" y="889961"/>
            <a:ext cx="3507378" cy="7447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 err="1"/>
              <a:t>an</a:t>
            </a:r>
            <a:r>
              <a:rPr lang="hr-HR" sz="2400" b="1" dirty="0"/>
              <a:t> </a:t>
            </a:r>
            <a:r>
              <a:rPr lang="hr-HR" sz="2400" b="1" dirty="0" err="1"/>
              <a:t>international</a:t>
            </a:r>
            <a:br>
              <a:rPr lang="hr-HR" sz="2400" b="1" dirty="0"/>
            </a:br>
            <a:r>
              <a:rPr lang="hr-HR" sz="2400" b="1" dirty="0"/>
              <a:t>licence</a:t>
            </a:r>
          </a:p>
          <a:p>
            <a:pPr marL="0" indent="0">
              <a:buNone/>
            </a:pPr>
            <a:r>
              <a:rPr lang="hr-HR" sz="2400" b="1" dirty="0"/>
              <a:t>a l</a:t>
            </a:r>
            <a:r>
              <a:rPr lang="en-US" sz="2400" b="1" dirty="0" err="1"/>
              <a:t>ead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q</a:t>
            </a:r>
            <a:r>
              <a:rPr lang="en-US" sz="2400" b="1" dirty="0" err="1"/>
              <a:t>uotation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h</a:t>
            </a:r>
            <a:r>
              <a:rPr lang="en-US" sz="2400" b="1" dirty="0" err="1"/>
              <a:t>eadline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s</a:t>
            </a:r>
            <a:r>
              <a:rPr lang="en-US" sz="2400" b="1" dirty="0" err="1"/>
              <a:t>ummary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p</a:t>
            </a:r>
            <a:r>
              <a:rPr lang="en-US" sz="2400" b="1" dirty="0" err="1"/>
              <a:t>aragraphs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f</a:t>
            </a:r>
            <a:r>
              <a:rPr lang="en-US" sz="2400" b="1" dirty="0"/>
              <a:t>acts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/>
              <a:t>o</a:t>
            </a:r>
            <a:r>
              <a:rPr lang="hr-HR" sz="2400" b="1" dirty="0"/>
              <a:t> </a:t>
            </a:r>
            <a:r>
              <a:rPr lang="en-US" sz="2400" b="1" dirty="0"/>
              <a:t>publish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skim</a:t>
            </a:r>
            <a:endParaRPr lang="hr-HR" sz="2400" b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24905A2-C2F1-4680-BCC6-FB38BBDE2097}"/>
              </a:ext>
            </a:extLst>
          </p:cNvPr>
          <p:cNvSpPr txBox="1">
            <a:spLocks/>
          </p:cNvSpPr>
          <p:nvPr/>
        </p:nvSpPr>
        <p:spPr>
          <a:xfrm>
            <a:off x="9028937" y="889961"/>
            <a:ext cx="4028913" cy="6496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međunarodna </a:t>
            </a:r>
            <a:br>
              <a:rPr lang="hr-HR" sz="2400" i="1" dirty="0">
                <a:solidFill>
                  <a:srgbClr val="0070C0"/>
                </a:solidFill>
              </a:rPr>
            </a:br>
            <a:r>
              <a:rPr lang="hr-HR" sz="2400" i="1" dirty="0">
                <a:solidFill>
                  <a:srgbClr val="0070C0"/>
                </a:solidFill>
              </a:rPr>
              <a:t>dozvola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uvod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citat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naslov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sažetak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odlomak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činjenice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objaviti</a:t>
            </a:r>
          </a:p>
          <a:p>
            <a:pPr marL="0" indent="0">
              <a:buNone/>
            </a:pPr>
            <a:r>
              <a:rPr lang="hr-HR" sz="2400" i="1" dirty="0">
                <a:solidFill>
                  <a:srgbClr val="0070C0"/>
                </a:solidFill>
              </a:rPr>
              <a:t>brzinski proći kroz tekst</a:t>
            </a:r>
          </a:p>
        </p:txBody>
      </p:sp>
    </p:spTree>
    <p:extLst>
      <p:ext uri="{BB962C8B-B14F-4D97-AF65-F5344CB8AC3E}">
        <p14:creationId xmlns:p14="http://schemas.microsoft.com/office/powerpoint/2010/main" val="8140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3473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78" y="1304522"/>
            <a:ext cx="4841096" cy="240983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F9CE73E-9C7D-4D31-B1C0-2FFD9506C888}"/>
              </a:ext>
            </a:extLst>
          </p:cNvPr>
          <p:cNvSpPr txBox="1">
            <a:spLocks/>
          </p:cNvSpPr>
          <p:nvPr/>
        </p:nvSpPr>
        <p:spPr>
          <a:xfrm>
            <a:off x="5381021" y="364212"/>
            <a:ext cx="6706569" cy="30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Think</a:t>
            </a:r>
            <a:r>
              <a:rPr lang="hr-HR" sz="2000" b="1" dirty="0"/>
              <a:t>!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kind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people</a:t>
            </a:r>
            <a:r>
              <a:rPr lang="hr-HR" sz="2000" b="1" dirty="0"/>
              <a:t> </a:t>
            </a: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newspapers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0796399-32BB-42B8-993A-51F220DEE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782" y="4694171"/>
            <a:ext cx="9691262" cy="69499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6607" cy="6849683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10072048" y="0"/>
            <a:ext cx="2119951" cy="686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" y="175303"/>
            <a:ext cx="9917014" cy="684968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8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" y="8317"/>
            <a:ext cx="5126607" cy="684968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348446D7-804E-42D8-B4BE-06CF4E69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20" y="2442171"/>
            <a:ext cx="9917014" cy="24664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9F2F40F-EAFB-45C4-B585-32BEB922E546}"/>
              </a:ext>
            </a:extLst>
          </p:cNvPr>
          <p:cNvSpPr txBox="1">
            <a:spLocks/>
          </p:cNvSpPr>
          <p:nvPr/>
        </p:nvSpPr>
        <p:spPr>
          <a:xfrm>
            <a:off x="2528448" y="3321949"/>
            <a:ext cx="2507576" cy="1586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LEAD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HEADLINE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BODY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>
                <a:solidFill>
                  <a:srgbClr val="FF0000"/>
                </a:solidFill>
              </a:rPr>
              <a:t>QUOTATION</a:t>
            </a:r>
          </a:p>
        </p:txBody>
      </p:sp>
    </p:spTree>
    <p:extLst>
      <p:ext uri="{BB962C8B-B14F-4D97-AF65-F5344CB8AC3E}">
        <p14:creationId xmlns:p14="http://schemas.microsoft.com/office/powerpoint/2010/main" val="4258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1"/>
            <a:ext cx="5133473" cy="683659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78" y="1577698"/>
            <a:ext cx="5968012" cy="37026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Vidi izvornu sliku">
            <a:extLst>
              <a:ext uri="{FF2B5EF4-FFF2-40B4-BE49-F238E27FC236}">
                <a16:creationId xmlns:a16="http://schemas.microsoft.com/office/drawing/2014/main" id="{D4508D5F-5F57-492D-81C1-6B1F5480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2614237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idi izvornu sliku">
            <a:extLst>
              <a:ext uri="{FF2B5EF4-FFF2-40B4-BE49-F238E27FC236}">
                <a16:creationId xmlns:a16="http://schemas.microsoft.com/office/drawing/2014/main" id="{7A8C6758-DB02-4532-820E-F6EFD196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2903411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idi izvornu sliku">
            <a:extLst>
              <a:ext uri="{FF2B5EF4-FFF2-40B4-BE49-F238E27FC236}">
                <a16:creationId xmlns:a16="http://schemas.microsoft.com/office/drawing/2014/main" id="{76D8E86D-4A09-4907-AE5D-388F2F84F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3489991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idi izvornu sliku">
            <a:extLst>
              <a:ext uri="{FF2B5EF4-FFF2-40B4-BE49-F238E27FC236}">
                <a16:creationId xmlns:a16="http://schemas.microsoft.com/office/drawing/2014/main" id="{7A9F7D4C-6DC2-4264-AA83-F5471362F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3847103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idi izvornu sliku">
            <a:extLst>
              <a:ext uri="{FF2B5EF4-FFF2-40B4-BE49-F238E27FC236}">
                <a16:creationId xmlns:a16="http://schemas.microsoft.com/office/drawing/2014/main" id="{AA5BAA35-39E5-4F3E-8CFF-2E91702A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4155835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idi izvornu sliku">
            <a:extLst>
              <a:ext uri="{FF2B5EF4-FFF2-40B4-BE49-F238E27FC236}">
                <a16:creationId xmlns:a16="http://schemas.microsoft.com/office/drawing/2014/main" id="{E839DBB6-4E5D-4ADE-8C77-47A2A4C7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04" y="4788283"/>
            <a:ext cx="392654" cy="3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E8B4C5D-B9D6-4182-AEBB-6A60CD0D51E7}"/>
              </a:ext>
            </a:extLst>
          </p:cNvPr>
          <p:cNvSpPr txBox="1">
            <a:spLocks/>
          </p:cNvSpPr>
          <p:nvPr/>
        </p:nvSpPr>
        <p:spPr>
          <a:xfrm>
            <a:off x="5923060" y="4974307"/>
            <a:ext cx="6967245" cy="2685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  <a:br>
              <a:rPr lang="hr-HR" sz="2000" i="1" dirty="0"/>
            </a:br>
            <a:r>
              <a:rPr lang="hr-HR" sz="2000" i="1" dirty="0">
                <a:hlinkClick r:id="rId5"/>
              </a:rPr>
              <a:t>https://wordwall.net/play/846/151/890</a:t>
            </a:r>
            <a:endParaRPr lang="hr-HR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8317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A3BF8D71-0E10-4C26-8D2B-68AB112CB5F2}"/>
              </a:ext>
            </a:extLst>
          </p:cNvPr>
          <p:cNvSpPr txBox="1">
            <a:spLocks/>
          </p:cNvSpPr>
          <p:nvPr/>
        </p:nvSpPr>
        <p:spPr>
          <a:xfrm>
            <a:off x="99921" y="2388357"/>
            <a:ext cx="4947395" cy="5240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is a lead?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is a body?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is a</a:t>
            </a:r>
            <a:r>
              <a:rPr lang="hr-HR" sz="2000" b="1" dirty="0"/>
              <a:t> </a:t>
            </a:r>
            <a:r>
              <a:rPr lang="en-US" sz="2000" b="1" dirty="0"/>
              <a:t>quotation?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is a headline?</a:t>
            </a:r>
            <a:br>
              <a:rPr lang="hr-HR" sz="2000" b="1" dirty="0"/>
            </a:br>
            <a:endParaRPr lang="hr-HR" sz="24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" y="-6142"/>
            <a:ext cx="5145510" cy="68504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02" y="1269080"/>
            <a:ext cx="8394398" cy="15117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8DC6492C-AA04-4254-BDF5-E90410E1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05" y="282616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E766F906-E65E-40CA-BFD4-19F0D1C4E9F1}"/>
              </a:ext>
            </a:extLst>
          </p:cNvPr>
          <p:cNvSpPr txBox="1">
            <a:spLocks/>
          </p:cNvSpPr>
          <p:nvPr/>
        </p:nvSpPr>
        <p:spPr>
          <a:xfrm>
            <a:off x="5145510" y="4449170"/>
            <a:ext cx="7046490" cy="234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r>
              <a:rPr lang="hr-HR" sz="2000" i="1" dirty="0"/>
              <a:t>!</a:t>
            </a:r>
          </a:p>
          <a:p>
            <a:pPr marL="0" indent="0" algn="ctr">
              <a:buNone/>
            </a:pPr>
            <a:r>
              <a:rPr lang="hr-HR" sz="2000" u="sng" dirty="0">
                <a:hlinkClick r:id="rId6"/>
              </a:rPr>
              <a:t>https://www.e-sfera.hr/dodatni-digitalni-sadrzaji/e8796efe-9803-4bb7-ba16-fccc83ab9fad/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10 steps to writing a news story</a:t>
            </a:r>
            <a:endParaRPr lang="hr-HR" sz="2000" b="1" u="sng" dirty="0"/>
          </a:p>
        </p:txBody>
      </p:sp>
    </p:spTree>
    <p:extLst>
      <p:ext uri="{BB962C8B-B14F-4D97-AF65-F5344CB8AC3E}">
        <p14:creationId xmlns:p14="http://schemas.microsoft.com/office/powerpoint/2010/main" val="32560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BC4FEC6-B234-4A3E-A194-3CA02FB89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4" y="7506"/>
            <a:ext cx="5145510" cy="68504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28935E5-DB7F-48EB-AD70-57EC8FA79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3" y="195466"/>
            <a:ext cx="9305429" cy="66550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0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159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UNIT 4;  Earth Matters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Sanja Ivoš</cp:lastModifiedBy>
  <cp:revision>261</cp:revision>
  <dcterms:created xsi:type="dcterms:W3CDTF">2020-09-12T11:20:19Z</dcterms:created>
  <dcterms:modified xsi:type="dcterms:W3CDTF">2022-12-02T13:32:30Z</dcterms:modified>
</cp:coreProperties>
</file>